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9"/>
    <p:restoredTop sz="93534"/>
  </p:normalViewPr>
  <p:slideViewPr>
    <p:cSldViewPr snapToGrid="0" snapToObjects="1">
      <p:cViewPr varScale="1">
        <p:scale>
          <a:sx n="63" d="100"/>
          <a:sy n="63" d="100"/>
        </p:scale>
        <p:origin x="81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8BEF4-BF45-D44B-9341-B548D205826F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5D4927-B347-A143-A099-D8798522E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286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D4927-B347-A143-A099-D8798522E9B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562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BD35-E5F5-1B43-AAA8-38D7E4B75938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7A22B-9397-7743-B299-1AE8BF96E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968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BD35-E5F5-1B43-AAA8-38D7E4B75938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7A22B-9397-7743-B299-1AE8BF96E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884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BD35-E5F5-1B43-AAA8-38D7E4B75938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7A22B-9397-7743-B299-1AE8BF96E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481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BD35-E5F5-1B43-AAA8-38D7E4B75938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7A22B-9397-7743-B299-1AE8BF96E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68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BD35-E5F5-1B43-AAA8-38D7E4B75938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7A22B-9397-7743-B299-1AE8BF96E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965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BD35-E5F5-1B43-AAA8-38D7E4B75938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7A22B-9397-7743-B299-1AE8BF96E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11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BD35-E5F5-1B43-AAA8-38D7E4B75938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7A22B-9397-7743-B299-1AE8BF96E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77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BD35-E5F5-1B43-AAA8-38D7E4B75938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7A22B-9397-7743-B299-1AE8BF96E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903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BD35-E5F5-1B43-AAA8-38D7E4B75938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7A22B-9397-7743-B299-1AE8BF96E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144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BD35-E5F5-1B43-AAA8-38D7E4B75938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7A22B-9397-7743-B299-1AE8BF96E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1BD35-E5F5-1B43-AAA8-38D7E4B75938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7A22B-9397-7743-B299-1AE8BF96E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896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1BD35-E5F5-1B43-AAA8-38D7E4B75938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7A22B-9397-7743-B299-1AE8BF96E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452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ugansbiologypage.com/biotwo/documents/starfish_dissection_guide.pdf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Directions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63578" y="1690688"/>
            <a:ext cx="81554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 this assignment you need to document the anatomy you see in the starfish dissection. Use this document to help you in your dissection and labeling: </a:t>
            </a:r>
            <a:r>
              <a:rPr lang="en-US" dirty="0">
                <a:hlinkClick r:id="rId2"/>
              </a:rPr>
              <a:t>http://</a:t>
            </a:r>
            <a:r>
              <a:rPr lang="en-US" dirty="0" err="1">
                <a:hlinkClick r:id="rId2"/>
              </a:rPr>
              <a:t>www.mugansbiologypage.com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biotwo</a:t>
            </a:r>
            <a:r>
              <a:rPr lang="en-US" dirty="0">
                <a:hlinkClick r:id="rId2"/>
              </a:rPr>
              <a:t>/documents/</a:t>
            </a:r>
            <a:r>
              <a:rPr lang="en-US" dirty="0" err="1">
                <a:hlinkClick r:id="rId2"/>
              </a:rPr>
              <a:t>starfish_dissection_guide.pdf</a:t>
            </a:r>
            <a:endParaRPr lang="en-US" dirty="0"/>
          </a:p>
          <a:p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Each slide will ask for a photo and labels. Use the Shapes arrow tool to draw lines to the anatomy. Use the text box to label.</a:t>
            </a:r>
          </a:p>
          <a:p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Each photo must contain your name and the date</a:t>
            </a:r>
          </a:p>
          <a:p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When finished, delete this slide and click File-&gt; Export. Name the file Lastname_LabSet4Photos and </a:t>
            </a:r>
            <a:r>
              <a:rPr lang="en-US" b="1" dirty="0"/>
              <a:t>save as a PDF</a:t>
            </a:r>
            <a:r>
              <a:rPr lang="en-US" dirty="0"/>
              <a:t>.</a:t>
            </a:r>
          </a:p>
          <a:p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Attach the PDF to the </a:t>
            </a:r>
            <a:r>
              <a:rPr lang="en-US" dirty="0" err="1"/>
              <a:t>LabSet</a:t>
            </a:r>
            <a:r>
              <a:rPr lang="en-US" dirty="0"/>
              <a:t> 4 Assignment along with you </a:t>
            </a:r>
            <a:r>
              <a:rPr lang="en-US" dirty="0" err="1"/>
              <a:t>LabSet</a:t>
            </a:r>
            <a:r>
              <a:rPr lang="en-US" dirty="0"/>
              <a:t> 4 worksheet.</a:t>
            </a:r>
          </a:p>
        </p:txBody>
      </p:sp>
    </p:spTree>
    <p:extLst>
      <p:ext uri="{BB962C8B-B14F-4D97-AF65-F5344CB8AC3E}">
        <p14:creationId xmlns:p14="http://schemas.microsoft.com/office/powerpoint/2010/main" val="933413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43" y="1243325"/>
            <a:ext cx="7822453" cy="51945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0480" y="158137"/>
            <a:ext cx="10306878" cy="861395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EXAMPLE</a:t>
            </a:r>
            <a:endParaRPr lang="en-US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975206" y="775648"/>
            <a:ext cx="9630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Below is the ideal layout for your some of your photos. You can zoom in for more detail,  just make sure you name paper is still visible.</a:t>
            </a:r>
          </a:p>
        </p:txBody>
      </p:sp>
      <p:sp>
        <p:nvSpPr>
          <p:cNvPr id="4" name="Rectangle 3"/>
          <p:cNvSpPr/>
          <p:nvPr/>
        </p:nvSpPr>
        <p:spPr>
          <a:xfrm>
            <a:off x="975206" y="1243325"/>
            <a:ext cx="8619165" cy="5158963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7212317" y="4764151"/>
            <a:ext cx="3014589" cy="8629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201835" y="4700258"/>
            <a:ext cx="15866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Use a 3.5 pt. width for your line width, make sure it is easy to tell which text goes with each arrow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8039518" y="2652827"/>
            <a:ext cx="2503956" cy="35813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605344" y="2181108"/>
            <a:ext cx="12566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Make sure the arrows are clearly visible, choose an easy to see color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2721021" y="2594988"/>
            <a:ext cx="735269" cy="831954"/>
          </a:xfrm>
          <a:prstGeom prst="straightConnector1">
            <a:avLst/>
          </a:prstGeom>
          <a:ln w="444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072252" y="1636024"/>
            <a:ext cx="14522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Keep tools out of the photo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1779743" y="5223478"/>
            <a:ext cx="1882588" cy="10462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Make sure a paper with your name and date are clearly visible in the photo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6163919" y="2126628"/>
            <a:ext cx="974992" cy="1300314"/>
          </a:xfrm>
          <a:prstGeom prst="straightConnector1">
            <a:avLst/>
          </a:prstGeom>
          <a:ln w="444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757744" y="1362866"/>
            <a:ext cx="19005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Make sure your text is in an easy to read color, font and size 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 flipV="1">
            <a:off x="559028" y="1553874"/>
            <a:ext cx="416179" cy="1530280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-492" y="3205172"/>
            <a:ext cx="160499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You can delete </a:t>
            </a:r>
          </a:p>
          <a:p>
            <a:r>
              <a:rPr lang="en-US" dirty="0"/>
              <a:t>the box so that</a:t>
            </a:r>
          </a:p>
          <a:p>
            <a:r>
              <a:rPr lang="en-US" dirty="0"/>
              <a:t>It is not in the </a:t>
            </a:r>
          </a:p>
          <a:p>
            <a:r>
              <a:rPr lang="en-US" dirty="0"/>
              <a:t>way of your</a:t>
            </a:r>
          </a:p>
          <a:p>
            <a:r>
              <a:rPr lang="en-US" dirty="0"/>
              <a:t>text.</a:t>
            </a:r>
          </a:p>
        </p:txBody>
      </p:sp>
    </p:spTree>
    <p:extLst>
      <p:ext uri="{BB962C8B-B14F-4D97-AF65-F5344CB8AC3E}">
        <p14:creationId xmlns:p14="http://schemas.microsoft.com/office/powerpoint/2010/main" val="1101219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531" y="-13253"/>
            <a:ext cx="9445487" cy="86139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Part 1: External Anatomy</a:t>
            </a:r>
            <a:br>
              <a:rPr lang="en-US" sz="3200" dirty="0"/>
            </a:br>
            <a:r>
              <a:rPr lang="en-US" sz="3200" dirty="0" err="1"/>
              <a:t>Aboral</a:t>
            </a:r>
            <a:r>
              <a:rPr lang="en-US" sz="3200" dirty="0"/>
              <a:t> Side </a:t>
            </a:r>
            <a:r>
              <a:rPr lang="en-US" sz="1600" dirty="0"/>
              <a:t>(10 points)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88752" y="848142"/>
            <a:ext cx="59683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Label:  spines, central disc, </a:t>
            </a:r>
            <a:r>
              <a:rPr lang="en-US" sz="1400" dirty="0" err="1"/>
              <a:t>madreporite</a:t>
            </a:r>
            <a:r>
              <a:rPr lang="en-US" sz="1400" dirty="0"/>
              <a:t>, eyespot, ray &amp; anus 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0479" y="1179443"/>
            <a:ext cx="10306878" cy="539363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088835" y="3876260"/>
            <a:ext cx="3154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[Insert photo here ]</a:t>
            </a:r>
          </a:p>
        </p:txBody>
      </p:sp>
    </p:spTree>
    <p:extLst>
      <p:ext uri="{BB962C8B-B14F-4D97-AF65-F5344CB8AC3E}">
        <p14:creationId xmlns:p14="http://schemas.microsoft.com/office/powerpoint/2010/main" val="711840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1174" y="0"/>
            <a:ext cx="9445487" cy="86139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Part 1: External Anatomy</a:t>
            </a:r>
            <a:br>
              <a:rPr lang="en-US" sz="3200" dirty="0"/>
            </a:br>
            <a:r>
              <a:rPr lang="en-US" sz="3200" dirty="0"/>
              <a:t>Oral Side </a:t>
            </a:r>
            <a:r>
              <a:rPr lang="en-US" sz="1600" dirty="0"/>
              <a:t>(10 points)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22491" y="861395"/>
            <a:ext cx="59683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Label:  spines, </a:t>
            </a:r>
            <a:r>
              <a:rPr lang="en-US" sz="1400" dirty="0" err="1"/>
              <a:t>ambulacral</a:t>
            </a:r>
            <a:r>
              <a:rPr lang="en-US" sz="1400" dirty="0"/>
              <a:t> groove, mouth, peristome, arms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0479" y="1179443"/>
            <a:ext cx="10306878" cy="539363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810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748" y="1488"/>
            <a:ext cx="9445487" cy="86139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Part 2: Internal Anatomy</a:t>
            </a:r>
            <a:br>
              <a:rPr lang="en-US" sz="3200" dirty="0"/>
            </a:br>
            <a:r>
              <a:rPr lang="en-US" sz="3200" dirty="0"/>
              <a:t>Arm Cross section </a:t>
            </a:r>
            <a:r>
              <a:rPr lang="en-US" sz="1600" dirty="0"/>
              <a:t>(10 points)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79761" y="862883"/>
            <a:ext cx="59683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Label:  spine, gonad, ambulacral ossicle, tube feet, ampulla, digestive caecum 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0479" y="1179443"/>
            <a:ext cx="10306878" cy="539363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606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748" y="1488"/>
            <a:ext cx="9445487" cy="86139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Part 2: Internal Anatomy</a:t>
            </a:r>
            <a:br>
              <a:rPr lang="en-US" sz="3200" dirty="0"/>
            </a:br>
            <a:r>
              <a:rPr lang="en-US" sz="3200" dirty="0"/>
              <a:t>Digestive System</a:t>
            </a:r>
            <a:r>
              <a:rPr lang="en-US" sz="1600" dirty="0"/>
              <a:t>(10 points)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16546" y="862883"/>
            <a:ext cx="8100811" cy="31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Label: pyloric caeca, stomach, intestine, </a:t>
            </a:r>
            <a:r>
              <a:rPr lang="en-US" sz="1400"/>
              <a:t>rectal pouches, digestive glands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1010479" y="1179443"/>
            <a:ext cx="10306878" cy="539363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826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748" y="1488"/>
            <a:ext cx="9445487" cy="861395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Part 2: Internal Anatomy </a:t>
            </a:r>
            <a:r>
              <a:rPr lang="en-US" sz="1600" dirty="0"/>
              <a:t>(10 points)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16546" y="862883"/>
            <a:ext cx="8100811" cy="316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Label: gonads, water vascular system, lateral canal, stone canal, digestive glands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0479" y="1179443"/>
            <a:ext cx="10306878" cy="539363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391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12792</TotalTime>
  <Words>354</Words>
  <Application>Microsoft Office PowerPoint</Application>
  <PresentationFormat>Widescreen</PresentationFormat>
  <Paragraphs>34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Directions</vt:lpstr>
      <vt:lpstr>EXAMPLE</vt:lpstr>
      <vt:lpstr>Part 1: External Anatomy Aboral Side (10 points)</vt:lpstr>
      <vt:lpstr>Part 1: External Anatomy Oral Side (10 points)</vt:lpstr>
      <vt:lpstr>Part 2: Internal Anatomy Arm Cross section (10 points)</vt:lpstr>
      <vt:lpstr>Part 2: Internal Anatomy Digestive System(10 points)</vt:lpstr>
      <vt:lpstr>Part 2: Internal Anatomy (10 points)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Directions</dc:title>
  <dc:creator>sarah deacon</dc:creator>
  <cp:lastModifiedBy>girma tasew</cp:lastModifiedBy>
  <cp:revision>8</cp:revision>
  <dcterms:created xsi:type="dcterms:W3CDTF">2017-12-09T21:44:17Z</dcterms:created>
  <dcterms:modified xsi:type="dcterms:W3CDTF">2018-10-02T14:20:39Z</dcterms:modified>
</cp:coreProperties>
</file>