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3" r:id="rId7"/>
    <p:sldId id="267" r:id="rId8"/>
    <p:sldId id="269" r:id="rId9"/>
    <p:sldId id="268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8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CB84-D996-4E98-ADBF-2B79C6B1EBC6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F48E-2C47-4E94-B772-242C6698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CB84-D996-4E98-ADBF-2B79C6B1EBC6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F48E-2C47-4E94-B772-242C6698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CB84-D996-4E98-ADBF-2B79C6B1EBC6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F48E-2C47-4E94-B772-242C6698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CB84-D996-4E98-ADBF-2B79C6B1EBC6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F48E-2C47-4E94-B772-242C6698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CB84-D996-4E98-ADBF-2B79C6B1EBC6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F48E-2C47-4E94-B772-242C6698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CB84-D996-4E98-ADBF-2B79C6B1EBC6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F48E-2C47-4E94-B772-242C6698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CB84-D996-4E98-ADBF-2B79C6B1EBC6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F48E-2C47-4E94-B772-242C6698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CB84-D996-4E98-ADBF-2B79C6B1EBC6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F48E-2C47-4E94-B772-242C6698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CB84-D996-4E98-ADBF-2B79C6B1EBC6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F48E-2C47-4E94-B772-242C6698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CB84-D996-4E98-ADBF-2B79C6B1EBC6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F48E-2C47-4E94-B772-242C6698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CB84-D996-4E98-ADBF-2B79C6B1EBC6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F48E-2C47-4E94-B772-242C6698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2CB84-D996-4E98-ADBF-2B79C6B1EBC6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F48E-2C47-4E94-B772-242C6698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991600" cy="337185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Literature Review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057400"/>
          </a:xfrm>
        </p:spPr>
        <p:txBody>
          <a:bodyPr/>
          <a:lstStyle/>
          <a:p>
            <a:r>
              <a:rPr lang="en-US" sz="2800" dirty="0" smtClean="0"/>
              <a:t>Vlad </a:t>
            </a:r>
            <a:r>
              <a:rPr lang="en-US" sz="2800" dirty="0" smtClean="0"/>
              <a:t>Krotov</a:t>
            </a:r>
          </a:p>
          <a:p>
            <a:endParaRPr lang="en-US" sz="2800" dirty="0" smtClean="0"/>
          </a:p>
          <a:p>
            <a:r>
              <a:rPr lang="en-US" sz="2800" dirty="0" smtClean="0"/>
              <a:t>Based on Webster &amp; Watson (2002)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"/>
            <a:ext cx="62865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181600" y="6172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Webster &amp; Watson, 2002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Overview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literature review?</a:t>
            </a:r>
          </a:p>
          <a:p>
            <a:r>
              <a:rPr lang="en-US" dirty="0" smtClean="0"/>
              <a:t>Why you do literature review</a:t>
            </a:r>
          </a:p>
          <a:p>
            <a:r>
              <a:rPr lang="en-US" dirty="0" smtClean="0"/>
              <a:t>How you do literature review</a:t>
            </a:r>
          </a:p>
          <a:p>
            <a:r>
              <a:rPr lang="en-US" dirty="0" smtClean="0"/>
              <a:t>How to write literature review</a:t>
            </a:r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What is literature review?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Literature Review</a:t>
            </a:r>
            <a:r>
              <a:rPr lang="en-US" dirty="0" smtClean="0"/>
              <a:t>: Discussion of published work in a particular subject area</a:t>
            </a:r>
          </a:p>
          <a:p>
            <a:r>
              <a:rPr lang="en-US" dirty="0" smtClean="0"/>
              <a:t>Can be just a simple summary of the source</a:t>
            </a:r>
            <a:r>
              <a:rPr lang="en-US" b="1" dirty="0" smtClean="0"/>
              <a:t>s</a:t>
            </a:r>
          </a:p>
          <a:p>
            <a:pPr lvl="1"/>
            <a:r>
              <a:rPr lang="en-US" b="1" dirty="0" smtClean="0"/>
              <a:t>Summary:</a:t>
            </a:r>
            <a:r>
              <a:rPr lang="en-US" dirty="0" smtClean="0"/>
              <a:t> is a recap of the important information of the source</a:t>
            </a:r>
          </a:p>
          <a:p>
            <a:r>
              <a:rPr lang="en-US" dirty="0" smtClean="0"/>
              <a:t>But usually, it’s synthesis</a:t>
            </a:r>
          </a:p>
          <a:p>
            <a:pPr lvl="1"/>
            <a:r>
              <a:rPr lang="en-US" b="1" dirty="0" smtClean="0"/>
              <a:t>Synthesis:</a:t>
            </a:r>
            <a:r>
              <a:rPr lang="en-US" dirty="0" smtClean="0"/>
              <a:t> is a consolidation and re-organization of that information.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What is literature review?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Literature Review</a:t>
            </a:r>
            <a:r>
              <a:rPr lang="en-US" dirty="0" smtClean="0"/>
              <a:t>: Discussion of published work in a particular subject area</a:t>
            </a:r>
          </a:p>
          <a:p>
            <a:r>
              <a:rPr lang="en-US" dirty="0" smtClean="0"/>
              <a:t>Can be just a simple summary of the sources</a:t>
            </a:r>
          </a:p>
          <a:p>
            <a:pPr lvl="1"/>
            <a:r>
              <a:rPr lang="en-US" b="1" dirty="0" smtClean="0"/>
              <a:t>Summary:</a:t>
            </a:r>
            <a:r>
              <a:rPr lang="en-US" dirty="0" smtClean="0"/>
              <a:t> is a recap of the important information of the source [LIST]</a:t>
            </a:r>
          </a:p>
          <a:p>
            <a:r>
              <a:rPr lang="en-US" dirty="0" smtClean="0"/>
              <a:t>But usually, it’s synthesis [STORY]</a:t>
            </a:r>
          </a:p>
          <a:p>
            <a:pPr lvl="1"/>
            <a:r>
              <a:rPr lang="en-US" b="1" dirty="0" smtClean="0"/>
              <a:t>Synthesis:</a:t>
            </a:r>
            <a:r>
              <a:rPr lang="en-US" dirty="0" smtClean="0"/>
              <a:t> is a consolidation and re-organization of that information</a:t>
            </a:r>
          </a:p>
          <a:p>
            <a:r>
              <a:rPr lang="en-US" dirty="0" smtClean="0"/>
              <a:t>May interpret and/or evaluate publish sources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Why you do literature review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educate yourself about a particular subject</a:t>
            </a:r>
          </a:p>
          <a:p>
            <a:r>
              <a:rPr lang="en-US" dirty="0" smtClean="0"/>
              <a:t>To show that your research is novel; it makes a contribution to a particular subject</a:t>
            </a:r>
          </a:p>
          <a:p>
            <a:r>
              <a:rPr lang="en-US" dirty="0" smtClean="0"/>
              <a:t>To formulate your research questions</a:t>
            </a:r>
          </a:p>
          <a:p>
            <a:r>
              <a:rPr lang="en-US" dirty="0" smtClean="0"/>
              <a:t>To come up with theory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you do literature review (1)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r>
              <a:rPr lang="en-US" dirty="0" smtClean="0"/>
              <a:t>Think about keywords related to your problem area</a:t>
            </a:r>
          </a:p>
          <a:p>
            <a:pPr marL="514350" indent="-514350"/>
            <a:r>
              <a:rPr lang="en-US" dirty="0" smtClean="0"/>
              <a:t>You may start out by reading a book on the subject</a:t>
            </a:r>
          </a:p>
          <a:p>
            <a:pPr marL="514350" indent="-514350"/>
            <a:r>
              <a:rPr lang="en-US" dirty="0" smtClean="0"/>
              <a:t>Search one of the following databases for your keywords:</a:t>
            </a:r>
          </a:p>
          <a:p>
            <a:pPr marL="914400" lvl="1" indent="-514350"/>
            <a:r>
              <a:rPr lang="en-US" dirty="0" smtClean="0"/>
              <a:t>EBSCO</a:t>
            </a:r>
          </a:p>
          <a:p>
            <a:pPr marL="914400" lvl="1" indent="-514350"/>
            <a:r>
              <a:rPr lang="en-US" dirty="0" smtClean="0"/>
              <a:t>PROQUEST</a:t>
            </a:r>
          </a:p>
          <a:p>
            <a:pPr marL="914400" lvl="1" indent="-514350"/>
            <a:r>
              <a:rPr lang="en-US" dirty="0" smtClean="0"/>
              <a:t>EMERALD</a:t>
            </a:r>
          </a:p>
          <a:p>
            <a:pPr marL="914400" lvl="1" indent="-514350"/>
            <a:r>
              <a:rPr lang="en-US" dirty="0" smtClean="0"/>
              <a:t>JSTOR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you do literature review (2)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/>
            <a:r>
              <a:rPr lang="en-US" dirty="0" smtClean="0"/>
              <a:t>You may also use Google Scholar to do a search on your subject</a:t>
            </a:r>
          </a:p>
          <a:p>
            <a:pPr marL="914400" lvl="1" indent="-514350"/>
            <a:r>
              <a:rPr lang="en-US" dirty="0" smtClean="0"/>
              <a:t>You may not find full-text, but Google Scholar may be better in terms of speed, convenience</a:t>
            </a:r>
          </a:p>
          <a:p>
            <a:pPr marL="514350" indent="-514350"/>
            <a:r>
              <a:rPr lang="en-US" dirty="0" smtClean="0"/>
              <a:t>It’s a good idea to start with a few recent articles in top journals. Once you find an article of this type do</a:t>
            </a:r>
          </a:p>
          <a:p>
            <a:pPr marL="914400" lvl="1" indent="-514350"/>
            <a:r>
              <a:rPr lang="en-US" dirty="0" smtClean="0"/>
              <a:t>Forward reference analysis (works that cite the article)</a:t>
            </a:r>
          </a:p>
          <a:p>
            <a:pPr marL="914400" lvl="1" indent="-514350"/>
            <a:r>
              <a:rPr lang="en-US" dirty="0" smtClean="0"/>
              <a:t>Backward reference analysis (works that are cited by the article)</a:t>
            </a:r>
          </a:p>
          <a:p>
            <a:pPr marL="514350" indent="-514350"/>
            <a:r>
              <a:rPr lang="en-US" dirty="0" smtClean="0"/>
              <a:t>It’s also good idea to find a recent dissertation on your subject; you can use the dissertation’s literature review to educate yourself about the subject and get the references list</a:t>
            </a:r>
          </a:p>
          <a:p>
            <a:pPr marL="914400" lvl="1" indent="-514350"/>
            <a:r>
              <a:rPr lang="en-US" dirty="0" smtClean="0"/>
              <a:t>Use PROQUEST Dissertations &amp; Theses database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you do literature review (3)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r>
              <a:rPr lang="en-US" dirty="0" smtClean="0"/>
              <a:t>Once you find a good article, save it to your hard drive using a particular naming convention:</a:t>
            </a:r>
          </a:p>
          <a:p>
            <a:pPr marL="914400" lvl="1" indent="-514350"/>
            <a:r>
              <a:rPr lang="en-US" dirty="0" err="1" smtClean="0"/>
              <a:t>AuthorLastName_ShortTitle_JournalAbbreviation_Year</a:t>
            </a:r>
            <a:endParaRPr lang="en-US" dirty="0" smtClean="0"/>
          </a:p>
          <a:p>
            <a:pPr marL="914400" lvl="1" indent="-514350"/>
            <a:r>
              <a:rPr lang="en-US" dirty="0" smtClean="0"/>
              <a:t>Example: Krotov_RFID_JTAER_2008.pdf</a:t>
            </a:r>
          </a:p>
          <a:p>
            <a:pPr marL="514350" indent="-514350"/>
            <a:r>
              <a:rPr lang="en-US" dirty="0" smtClean="0"/>
              <a:t>Once you decide to use a particular article in your writing, create an entry into a references manager</a:t>
            </a:r>
          </a:p>
          <a:p>
            <a:pPr marL="914400" lvl="1" indent="-514350"/>
            <a:r>
              <a:rPr lang="en-US" dirty="0" smtClean="0"/>
              <a:t>MS Word</a:t>
            </a:r>
          </a:p>
          <a:p>
            <a:pPr marL="914400" lvl="1" indent="-514350"/>
            <a:r>
              <a:rPr lang="en-US" dirty="0" err="1" smtClean="0"/>
              <a:t>EndNote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How to write literature review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Author-centric perspective</a:t>
            </a:r>
          </a:p>
          <a:p>
            <a:r>
              <a:rPr lang="en-US" dirty="0" smtClean="0"/>
              <a:t>Concept-centric perspective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422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Literature Review </vt:lpstr>
      <vt:lpstr>Overview</vt:lpstr>
      <vt:lpstr>What is literature review?</vt:lpstr>
      <vt:lpstr>What is literature review?</vt:lpstr>
      <vt:lpstr>Why you do literature review</vt:lpstr>
      <vt:lpstr>How you do literature review (1)</vt:lpstr>
      <vt:lpstr>How you do literature review (2)</vt:lpstr>
      <vt:lpstr>How you do literature review (3)</vt:lpstr>
      <vt:lpstr>How to write literature review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“What is Strategy?” Author(s): Michael Porter Affiliation: Harvard Business School Journal: Harvard Business Review Year: 1996</dc:title>
  <dc:creator>Vlad Krotov</dc:creator>
  <cp:lastModifiedBy>Home PC</cp:lastModifiedBy>
  <cp:revision>19</cp:revision>
  <dcterms:created xsi:type="dcterms:W3CDTF">2011-09-20T11:46:44Z</dcterms:created>
  <dcterms:modified xsi:type="dcterms:W3CDTF">2013-01-18T19:15:27Z</dcterms:modified>
</cp:coreProperties>
</file>