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13ADEF-1232-40E6-AA0C-2DC4E3D89003}" type="datetimeFigureOut">
              <a:rPr lang="en-GB" smtClean="0"/>
              <a:pPr/>
              <a:t>19/09/2015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5E719B-CAD1-4CDF-AC07-FD62E51C143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3455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94E21-51E1-4AAB-931E-785DA9B52B9D}" type="datetimeFigureOut">
              <a:rPr lang="en-GB" smtClean="0"/>
              <a:pPr/>
              <a:t>19/09/2015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248AB-E565-412B-9D95-9B07D6A4F3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94E21-51E1-4AAB-931E-785DA9B52B9D}" type="datetimeFigureOut">
              <a:rPr lang="en-GB" smtClean="0"/>
              <a:pPr/>
              <a:t>19/09/2015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248AB-E565-412B-9D95-9B07D6A4F3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94E21-51E1-4AAB-931E-785DA9B52B9D}" type="datetimeFigureOut">
              <a:rPr lang="en-GB" smtClean="0"/>
              <a:pPr/>
              <a:t>19/09/2015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248AB-E565-412B-9D95-9B07D6A4F3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94E21-51E1-4AAB-931E-785DA9B52B9D}" type="datetimeFigureOut">
              <a:rPr lang="en-GB" smtClean="0"/>
              <a:pPr/>
              <a:t>19/09/2015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248AB-E565-412B-9D95-9B07D6A4F3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94E21-51E1-4AAB-931E-785DA9B52B9D}" type="datetimeFigureOut">
              <a:rPr lang="en-GB" smtClean="0"/>
              <a:pPr/>
              <a:t>19/09/2015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248AB-E565-412B-9D95-9B07D6A4F3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94E21-51E1-4AAB-931E-785DA9B52B9D}" type="datetimeFigureOut">
              <a:rPr lang="en-GB" smtClean="0"/>
              <a:pPr/>
              <a:t>19/09/2015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248AB-E565-412B-9D95-9B07D6A4F3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94E21-51E1-4AAB-931E-785DA9B52B9D}" type="datetimeFigureOut">
              <a:rPr lang="en-GB" smtClean="0"/>
              <a:pPr/>
              <a:t>19/09/2015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248AB-E565-412B-9D95-9B07D6A4F3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94E21-51E1-4AAB-931E-785DA9B52B9D}" type="datetimeFigureOut">
              <a:rPr lang="en-GB" smtClean="0"/>
              <a:pPr/>
              <a:t>19/09/2015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248AB-E565-412B-9D95-9B07D6A4F3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94E21-51E1-4AAB-931E-785DA9B52B9D}" type="datetimeFigureOut">
              <a:rPr lang="en-GB" smtClean="0"/>
              <a:pPr/>
              <a:t>19/09/2015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248AB-E565-412B-9D95-9B07D6A4F3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94E21-51E1-4AAB-931E-785DA9B52B9D}" type="datetimeFigureOut">
              <a:rPr lang="en-GB" smtClean="0"/>
              <a:pPr/>
              <a:t>19/09/2015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248AB-E565-412B-9D95-9B07D6A4F3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94E21-51E1-4AAB-931E-785DA9B52B9D}" type="datetimeFigureOut">
              <a:rPr lang="en-GB" smtClean="0"/>
              <a:pPr/>
              <a:t>19/09/2015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248AB-E565-412B-9D95-9B07D6A4F3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94E21-51E1-4AAB-931E-785DA9B52B9D}" type="datetimeFigureOut">
              <a:rPr lang="en-GB" smtClean="0"/>
              <a:pPr/>
              <a:t>19/09/2015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248AB-E565-412B-9D95-9B07D6A4F3F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-180528" y="6497960"/>
            <a:ext cx="9577064" cy="360040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4368" y="6401221"/>
            <a:ext cx="432048" cy="412155"/>
          </a:xfrm>
        </p:spPr>
        <p:txBody>
          <a:bodyPr/>
          <a:lstStyle/>
          <a:p>
            <a:fld id="{1EC248AB-E565-412B-9D95-9B07D6A4F3F3}" type="slidenum">
              <a:rPr lang="en-GB" smtClean="0">
                <a:solidFill>
                  <a:schemeClr val="accent6"/>
                </a:solidFill>
                <a:latin typeface="Arial Black" pitchFamily="34" charset="0"/>
              </a:rPr>
              <a:pPr/>
              <a:t>1</a:t>
            </a:fld>
            <a:endParaRPr lang="en-GB" dirty="0">
              <a:solidFill>
                <a:schemeClr val="accent6"/>
              </a:solidFill>
              <a:latin typeface="Arial Black" pitchFamily="34" charset="0"/>
            </a:endParaRP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8028384" y="6401221"/>
            <a:ext cx="79208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solidFill>
                  <a:schemeClr val="accent6"/>
                </a:solidFill>
                <a:latin typeface="Arial Black" pitchFamily="34" charset="0"/>
              </a:rPr>
              <a:t>o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f 15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5496" y="6741368"/>
            <a:ext cx="8712968" cy="0"/>
          </a:xfrm>
          <a:prstGeom prst="line">
            <a:avLst/>
          </a:prstGeom>
          <a:ln w="2222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-180528" y="6497960"/>
            <a:ext cx="9577064" cy="360040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4368" y="6401221"/>
            <a:ext cx="432048" cy="412155"/>
          </a:xfrm>
        </p:spPr>
        <p:txBody>
          <a:bodyPr/>
          <a:lstStyle/>
          <a:p>
            <a:fld id="{1EC248AB-E565-412B-9D95-9B07D6A4F3F3}" type="slidenum">
              <a:rPr lang="en-GB" smtClean="0">
                <a:solidFill>
                  <a:schemeClr val="accent6"/>
                </a:solidFill>
                <a:latin typeface="Arial Black" pitchFamily="34" charset="0"/>
              </a:rPr>
              <a:pPr/>
              <a:t>10</a:t>
            </a:fld>
            <a:endParaRPr lang="en-GB" dirty="0">
              <a:solidFill>
                <a:schemeClr val="accent6"/>
              </a:solidFill>
              <a:latin typeface="Arial Black" pitchFamily="34" charset="0"/>
            </a:endParaRP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8028384" y="6401221"/>
            <a:ext cx="79208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solidFill>
                  <a:schemeClr val="accent6"/>
                </a:solidFill>
                <a:latin typeface="Arial Black" pitchFamily="34" charset="0"/>
              </a:rPr>
              <a:t>o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f 15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5496" y="6741368"/>
            <a:ext cx="8712968" cy="0"/>
          </a:xfrm>
          <a:prstGeom prst="line">
            <a:avLst/>
          </a:prstGeom>
          <a:ln w="2222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-180528" y="6497960"/>
            <a:ext cx="9577064" cy="360040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4368" y="6401221"/>
            <a:ext cx="432048" cy="412155"/>
          </a:xfrm>
        </p:spPr>
        <p:txBody>
          <a:bodyPr/>
          <a:lstStyle/>
          <a:p>
            <a:fld id="{1EC248AB-E565-412B-9D95-9B07D6A4F3F3}" type="slidenum">
              <a:rPr lang="en-GB" smtClean="0">
                <a:solidFill>
                  <a:schemeClr val="accent6"/>
                </a:solidFill>
                <a:latin typeface="Arial Black" pitchFamily="34" charset="0"/>
              </a:rPr>
              <a:pPr/>
              <a:t>11</a:t>
            </a:fld>
            <a:endParaRPr lang="en-GB" dirty="0">
              <a:solidFill>
                <a:schemeClr val="accent6"/>
              </a:solidFill>
              <a:latin typeface="Arial Black" pitchFamily="34" charset="0"/>
            </a:endParaRP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8028384" y="6401221"/>
            <a:ext cx="79208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solidFill>
                  <a:schemeClr val="accent6"/>
                </a:solidFill>
                <a:latin typeface="Arial Black" pitchFamily="34" charset="0"/>
              </a:rPr>
              <a:t>o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f 15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5496" y="6741368"/>
            <a:ext cx="8712968" cy="0"/>
          </a:xfrm>
          <a:prstGeom prst="line">
            <a:avLst/>
          </a:prstGeom>
          <a:ln w="2222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-180528" y="6497960"/>
            <a:ext cx="9577064" cy="360040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4368" y="6401221"/>
            <a:ext cx="432048" cy="412155"/>
          </a:xfrm>
        </p:spPr>
        <p:txBody>
          <a:bodyPr/>
          <a:lstStyle/>
          <a:p>
            <a:fld id="{1EC248AB-E565-412B-9D95-9B07D6A4F3F3}" type="slidenum">
              <a:rPr lang="en-GB" smtClean="0">
                <a:solidFill>
                  <a:schemeClr val="accent6"/>
                </a:solidFill>
                <a:latin typeface="Arial Black" pitchFamily="34" charset="0"/>
              </a:rPr>
              <a:pPr/>
              <a:t>12</a:t>
            </a:fld>
            <a:endParaRPr lang="en-GB" dirty="0">
              <a:solidFill>
                <a:schemeClr val="accent6"/>
              </a:solidFill>
              <a:latin typeface="Arial Black" pitchFamily="34" charset="0"/>
            </a:endParaRP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8028384" y="6401221"/>
            <a:ext cx="79208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solidFill>
                  <a:schemeClr val="accent6"/>
                </a:solidFill>
                <a:latin typeface="Arial Black" pitchFamily="34" charset="0"/>
              </a:rPr>
              <a:t>o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f 15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5496" y="6741368"/>
            <a:ext cx="8712968" cy="0"/>
          </a:xfrm>
          <a:prstGeom prst="line">
            <a:avLst/>
          </a:prstGeom>
          <a:ln w="2222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-180528" y="6497960"/>
            <a:ext cx="9577064" cy="360040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4368" y="6401221"/>
            <a:ext cx="432048" cy="412155"/>
          </a:xfrm>
        </p:spPr>
        <p:txBody>
          <a:bodyPr/>
          <a:lstStyle/>
          <a:p>
            <a:fld id="{1EC248AB-E565-412B-9D95-9B07D6A4F3F3}" type="slidenum">
              <a:rPr lang="en-GB" smtClean="0">
                <a:solidFill>
                  <a:schemeClr val="accent6"/>
                </a:solidFill>
                <a:latin typeface="Arial Black" pitchFamily="34" charset="0"/>
              </a:rPr>
              <a:pPr/>
              <a:t>13</a:t>
            </a:fld>
            <a:endParaRPr lang="en-GB" dirty="0">
              <a:solidFill>
                <a:schemeClr val="accent6"/>
              </a:solidFill>
              <a:latin typeface="Arial Black" pitchFamily="34" charset="0"/>
            </a:endParaRP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8028384" y="6401221"/>
            <a:ext cx="79208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solidFill>
                  <a:schemeClr val="accent6"/>
                </a:solidFill>
                <a:latin typeface="Arial Black" pitchFamily="34" charset="0"/>
              </a:rPr>
              <a:t>o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f 15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5496" y="6741368"/>
            <a:ext cx="8712968" cy="0"/>
          </a:xfrm>
          <a:prstGeom prst="line">
            <a:avLst/>
          </a:prstGeom>
          <a:ln w="2222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-180528" y="6497960"/>
            <a:ext cx="9577064" cy="360040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4368" y="6401221"/>
            <a:ext cx="432048" cy="412155"/>
          </a:xfrm>
        </p:spPr>
        <p:txBody>
          <a:bodyPr/>
          <a:lstStyle/>
          <a:p>
            <a:fld id="{1EC248AB-E565-412B-9D95-9B07D6A4F3F3}" type="slidenum">
              <a:rPr lang="en-GB" smtClean="0">
                <a:solidFill>
                  <a:schemeClr val="accent6"/>
                </a:solidFill>
                <a:latin typeface="Arial Black" pitchFamily="34" charset="0"/>
              </a:rPr>
              <a:pPr/>
              <a:t>14</a:t>
            </a:fld>
            <a:endParaRPr lang="en-GB" dirty="0">
              <a:solidFill>
                <a:schemeClr val="accent6"/>
              </a:solidFill>
              <a:latin typeface="Arial Black" pitchFamily="34" charset="0"/>
            </a:endParaRP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8028384" y="6401221"/>
            <a:ext cx="79208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solidFill>
                  <a:schemeClr val="accent6"/>
                </a:solidFill>
                <a:latin typeface="Arial Black" pitchFamily="34" charset="0"/>
              </a:rPr>
              <a:t>o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f 15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5496" y="6741368"/>
            <a:ext cx="8712968" cy="0"/>
          </a:xfrm>
          <a:prstGeom prst="line">
            <a:avLst/>
          </a:prstGeom>
          <a:ln w="2222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-180528" y="6497960"/>
            <a:ext cx="9577064" cy="360040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4368" y="6401221"/>
            <a:ext cx="432048" cy="412155"/>
          </a:xfrm>
        </p:spPr>
        <p:txBody>
          <a:bodyPr/>
          <a:lstStyle/>
          <a:p>
            <a:fld id="{1EC248AB-E565-412B-9D95-9B07D6A4F3F3}" type="slidenum">
              <a:rPr lang="en-GB" smtClean="0">
                <a:solidFill>
                  <a:schemeClr val="accent6"/>
                </a:solidFill>
                <a:latin typeface="Arial Black" pitchFamily="34" charset="0"/>
              </a:rPr>
              <a:pPr/>
              <a:t>15</a:t>
            </a:fld>
            <a:endParaRPr lang="en-GB" dirty="0">
              <a:solidFill>
                <a:schemeClr val="accent6"/>
              </a:solidFill>
              <a:latin typeface="Arial Black" pitchFamily="34" charset="0"/>
            </a:endParaRP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8028384" y="6401221"/>
            <a:ext cx="79208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solidFill>
                  <a:schemeClr val="accent6"/>
                </a:solidFill>
                <a:latin typeface="Arial Black" pitchFamily="34" charset="0"/>
              </a:rPr>
              <a:t>o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f 15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5496" y="6741368"/>
            <a:ext cx="8712968" cy="0"/>
          </a:xfrm>
          <a:prstGeom prst="line">
            <a:avLst/>
          </a:prstGeom>
          <a:ln w="2222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-180528" y="6497960"/>
            <a:ext cx="9577064" cy="360040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4368" y="6401221"/>
            <a:ext cx="432048" cy="412155"/>
          </a:xfrm>
        </p:spPr>
        <p:txBody>
          <a:bodyPr/>
          <a:lstStyle/>
          <a:p>
            <a:fld id="{1EC248AB-E565-412B-9D95-9B07D6A4F3F3}" type="slidenum">
              <a:rPr lang="en-GB" smtClean="0">
                <a:solidFill>
                  <a:schemeClr val="accent6"/>
                </a:solidFill>
                <a:latin typeface="Arial Black" pitchFamily="34" charset="0"/>
              </a:rPr>
              <a:pPr/>
              <a:t>2</a:t>
            </a:fld>
            <a:endParaRPr lang="en-GB" dirty="0">
              <a:solidFill>
                <a:schemeClr val="accent6"/>
              </a:solidFill>
              <a:latin typeface="Arial Black" pitchFamily="34" charset="0"/>
            </a:endParaRP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8028384" y="6401221"/>
            <a:ext cx="79208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solidFill>
                  <a:schemeClr val="accent6"/>
                </a:solidFill>
                <a:latin typeface="Arial Black" pitchFamily="34" charset="0"/>
              </a:rPr>
              <a:t>o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f 15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5496" y="6741368"/>
            <a:ext cx="8712968" cy="0"/>
          </a:xfrm>
          <a:prstGeom prst="line">
            <a:avLst/>
          </a:prstGeom>
          <a:ln w="2222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-180528" y="6497960"/>
            <a:ext cx="9577064" cy="360040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4368" y="6401221"/>
            <a:ext cx="432048" cy="412155"/>
          </a:xfrm>
        </p:spPr>
        <p:txBody>
          <a:bodyPr/>
          <a:lstStyle/>
          <a:p>
            <a:fld id="{1EC248AB-E565-412B-9D95-9B07D6A4F3F3}" type="slidenum">
              <a:rPr lang="en-GB" smtClean="0">
                <a:solidFill>
                  <a:schemeClr val="accent6"/>
                </a:solidFill>
                <a:latin typeface="Arial Black" pitchFamily="34" charset="0"/>
              </a:rPr>
              <a:pPr/>
              <a:t>3</a:t>
            </a:fld>
            <a:endParaRPr lang="en-GB" dirty="0">
              <a:solidFill>
                <a:schemeClr val="accent6"/>
              </a:solidFill>
              <a:latin typeface="Arial Black" pitchFamily="34" charset="0"/>
            </a:endParaRP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8028384" y="6401221"/>
            <a:ext cx="79208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solidFill>
                  <a:schemeClr val="accent6"/>
                </a:solidFill>
                <a:latin typeface="Arial Black" pitchFamily="34" charset="0"/>
              </a:rPr>
              <a:t>o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f 15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5496" y="6741368"/>
            <a:ext cx="8712968" cy="0"/>
          </a:xfrm>
          <a:prstGeom prst="line">
            <a:avLst/>
          </a:prstGeom>
          <a:ln w="2222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-180528" y="6497960"/>
            <a:ext cx="9577064" cy="360040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4368" y="6401221"/>
            <a:ext cx="432048" cy="412155"/>
          </a:xfrm>
        </p:spPr>
        <p:txBody>
          <a:bodyPr/>
          <a:lstStyle/>
          <a:p>
            <a:fld id="{1EC248AB-E565-412B-9D95-9B07D6A4F3F3}" type="slidenum">
              <a:rPr lang="en-GB" smtClean="0">
                <a:solidFill>
                  <a:schemeClr val="accent6"/>
                </a:solidFill>
                <a:latin typeface="Arial Black" pitchFamily="34" charset="0"/>
              </a:rPr>
              <a:pPr/>
              <a:t>4</a:t>
            </a:fld>
            <a:endParaRPr lang="en-GB" dirty="0">
              <a:solidFill>
                <a:schemeClr val="accent6"/>
              </a:solidFill>
              <a:latin typeface="Arial Black" pitchFamily="34" charset="0"/>
            </a:endParaRP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8028384" y="6401221"/>
            <a:ext cx="79208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solidFill>
                  <a:schemeClr val="accent6"/>
                </a:solidFill>
                <a:latin typeface="Arial Black" pitchFamily="34" charset="0"/>
              </a:rPr>
              <a:t>o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f 15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5496" y="6741368"/>
            <a:ext cx="8712968" cy="0"/>
          </a:xfrm>
          <a:prstGeom prst="line">
            <a:avLst/>
          </a:prstGeom>
          <a:ln w="2222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-180528" y="6497960"/>
            <a:ext cx="9577064" cy="360040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4368" y="6401221"/>
            <a:ext cx="432048" cy="412155"/>
          </a:xfrm>
        </p:spPr>
        <p:txBody>
          <a:bodyPr/>
          <a:lstStyle/>
          <a:p>
            <a:fld id="{1EC248AB-E565-412B-9D95-9B07D6A4F3F3}" type="slidenum">
              <a:rPr lang="en-GB" smtClean="0">
                <a:solidFill>
                  <a:schemeClr val="accent6"/>
                </a:solidFill>
                <a:latin typeface="Arial Black" pitchFamily="34" charset="0"/>
              </a:rPr>
              <a:pPr/>
              <a:t>5</a:t>
            </a:fld>
            <a:endParaRPr lang="en-GB" dirty="0">
              <a:solidFill>
                <a:schemeClr val="accent6"/>
              </a:solidFill>
              <a:latin typeface="Arial Black" pitchFamily="34" charset="0"/>
            </a:endParaRP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8028384" y="6401221"/>
            <a:ext cx="79208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solidFill>
                  <a:schemeClr val="accent6"/>
                </a:solidFill>
                <a:latin typeface="Arial Black" pitchFamily="34" charset="0"/>
              </a:rPr>
              <a:t>o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f 15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5496" y="6741368"/>
            <a:ext cx="8712968" cy="0"/>
          </a:xfrm>
          <a:prstGeom prst="line">
            <a:avLst/>
          </a:prstGeom>
          <a:ln w="2222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-180528" y="6497960"/>
            <a:ext cx="9577064" cy="360040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4368" y="6401221"/>
            <a:ext cx="432048" cy="412155"/>
          </a:xfrm>
        </p:spPr>
        <p:txBody>
          <a:bodyPr/>
          <a:lstStyle/>
          <a:p>
            <a:fld id="{1EC248AB-E565-412B-9D95-9B07D6A4F3F3}" type="slidenum">
              <a:rPr lang="en-GB" smtClean="0">
                <a:solidFill>
                  <a:schemeClr val="accent6"/>
                </a:solidFill>
                <a:latin typeface="Arial Black" pitchFamily="34" charset="0"/>
              </a:rPr>
              <a:pPr/>
              <a:t>6</a:t>
            </a:fld>
            <a:endParaRPr lang="en-GB" dirty="0">
              <a:solidFill>
                <a:schemeClr val="accent6"/>
              </a:solidFill>
              <a:latin typeface="Arial Black" pitchFamily="34" charset="0"/>
            </a:endParaRP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8028384" y="6401221"/>
            <a:ext cx="79208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solidFill>
                  <a:schemeClr val="accent6"/>
                </a:solidFill>
                <a:latin typeface="Arial Black" pitchFamily="34" charset="0"/>
              </a:rPr>
              <a:t>o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f 16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5496" y="6741368"/>
            <a:ext cx="8712968" cy="0"/>
          </a:xfrm>
          <a:prstGeom prst="line">
            <a:avLst/>
          </a:prstGeom>
          <a:ln w="2222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-180528" y="6497960"/>
            <a:ext cx="9577064" cy="360040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4368" y="6401221"/>
            <a:ext cx="432048" cy="412155"/>
          </a:xfrm>
        </p:spPr>
        <p:txBody>
          <a:bodyPr/>
          <a:lstStyle/>
          <a:p>
            <a:fld id="{1EC248AB-E565-412B-9D95-9B07D6A4F3F3}" type="slidenum">
              <a:rPr lang="en-GB" smtClean="0">
                <a:solidFill>
                  <a:schemeClr val="accent6"/>
                </a:solidFill>
                <a:latin typeface="Arial Black" pitchFamily="34" charset="0"/>
              </a:rPr>
              <a:pPr/>
              <a:t>7</a:t>
            </a:fld>
            <a:endParaRPr lang="en-GB" dirty="0">
              <a:solidFill>
                <a:schemeClr val="accent6"/>
              </a:solidFill>
              <a:latin typeface="Arial Black" pitchFamily="34" charset="0"/>
            </a:endParaRP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8028384" y="6401221"/>
            <a:ext cx="79208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solidFill>
                  <a:schemeClr val="accent6"/>
                </a:solidFill>
                <a:latin typeface="Arial Black" pitchFamily="34" charset="0"/>
              </a:rPr>
              <a:t>o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f 15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5496" y="6741368"/>
            <a:ext cx="8712968" cy="0"/>
          </a:xfrm>
          <a:prstGeom prst="line">
            <a:avLst/>
          </a:prstGeom>
          <a:ln w="2222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-180528" y="6497960"/>
            <a:ext cx="9577064" cy="360040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4368" y="6401221"/>
            <a:ext cx="432048" cy="412155"/>
          </a:xfrm>
        </p:spPr>
        <p:txBody>
          <a:bodyPr/>
          <a:lstStyle/>
          <a:p>
            <a:fld id="{1EC248AB-E565-412B-9D95-9B07D6A4F3F3}" type="slidenum">
              <a:rPr lang="en-GB" smtClean="0">
                <a:solidFill>
                  <a:schemeClr val="accent6"/>
                </a:solidFill>
                <a:latin typeface="Arial Black" pitchFamily="34" charset="0"/>
              </a:rPr>
              <a:pPr/>
              <a:t>8</a:t>
            </a:fld>
            <a:endParaRPr lang="en-GB" dirty="0">
              <a:solidFill>
                <a:schemeClr val="accent6"/>
              </a:solidFill>
              <a:latin typeface="Arial Black" pitchFamily="34" charset="0"/>
            </a:endParaRP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8028384" y="6401221"/>
            <a:ext cx="79208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solidFill>
                  <a:schemeClr val="accent6"/>
                </a:solidFill>
                <a:latin typeface="Arial Black" pitchFamily="34" charset="0"/>
              </a:rPr>
              <a:t>o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f 15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5496" y="6741368"/>
            <a:ext cx="8712968" cy="0"/>
          </a:xfrm>
          <a:prstGeom prst="line">
            <a:avLst/>
          </a:prstGeom>
          <a:ln w="2222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-180528" y="6497960"/>
            <a:ext cx="9577064" cy="360040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4368" y="6401221"/>
            <a:ext cx="432048" cy="412155"/>
          </a:xfrm>
        </p:spPr>
        <p:txBody>
          <a:bodyPr/>
          <a:lstStyle/>
          <a:p>
            <a:fld id="{1EC248AB-E565-412B-9D95-9B07D6A4F3F3}" type="slidenum">
              <a:rPr lang="en-GB" smtClean="0">
                <a:solidFill>
                  <a:schemeClr val="accent6"/>
                </a:solidFill>
                <a:latin typeface="Arial Black" pitchFamily="34" charset="0"/>
              </a:rPr>
              <a:pPr/>
              <a:t>9</a:t>
            </a:fld>
            <a:endParaRPr lang="en-GB" dirty="0">
              <a:solidFill>
                <a:schemeClr val="accent6"/>
              </a:solidFill>
              <a:latin typeface="Arial Black" pitchFamily="34" charset="0"/>
            </a:endParaRP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8028384" y="6401221"/>
            <a:ext cx="79208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solidFill>
                  <a:schemeClr val="accent6"/>
                </a:solidFill>
                <a:latin typeface="Arial Black" pitchFamily="34" charset="0"/>
              </a:rPr>
              <a:t>o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f 15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5496" y="6741368"/>
            <a:ext cx="8712968" cy="0"/>
          </a:xfrm>
          <a:prstGeom prst="line">
            <a:avLst/>
          </a:prstGeom>
          <a:ln w="2222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459</TotalTime>
  <Words>45</Words>
  <Application>Microsoft Office PowerPoint</Application>
  <PresentationFormat>On-screen Show (4:3)</PresentationFormat>
  <Paragraphs>30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Arial Black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Kevin Hickey</dc:creator>
  <cp:lastModifiedBy>Kathleen Simpson</cp:lastModifiedBy>
  <cp:revision>45</cp:revision>
  <dcterms:created xsi:type="dcterms:W3CDTF">2010-06-24T14:41:07Z</dcterms:created>
  <dcterms:modified xsi:type="dcterms:W3CDTF">2015-09-19T19:39:08Z</dcterms:modified>
</cp:coreProperties>
</file>