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EF2C525-1994-430D-B742-ACEF7A6E07A1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7FB3017-D9BA-435B-B252-6CE1F5E3768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8609" y="41148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Prepared by: Abdalla Alyassi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ID#: S200004312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2809" y="1905000"/>
            <a:ext cx="7772400" cy="1470025"/>
          </a:xfrm>
        </p:spPr>
        <p:txBody>
          <a:bodyPr/>
          <a:lstStyle/>
          <a:p>
            <a:pPr algn="ctr"/>
            <a:r>
              <a:rPr lang="en-US" dirty="0" smtClean="0"/>
              <a:t>Atlas Telecom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018" y="3207203"/>
            <a:ext cx="1489982" cy="602797"/>
          </a:xfrm>
          <a:prstGeom prst="rect">
            <a:avLst/>
          </a:prstGeom>
          <a:ln w="5715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46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1905000"/>
            <a:ext cx="8305800" cy="4495800"/>
          </a:xfrm>
        </p:spPr>
        <p:txBody>
          <a:bodyPr>
            <a:normAutofit fontScale="32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6800" dirty="0" smtClean="0">
                <a:solidFill>
                  <a:schemeClr val="tx1"/>
                </a:solidFill>
              </a:rPr>
              <a:t>Deliver the project to the client on time</a:t>
            </a:r>
          </a:p>
          <a:p>
            <a:pPr algn="l"/>
            <a:endParaRPr lang="en-US" sz="50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6800" dirty="0" smtClean="0">
                <a:solidFill>
                  <a:schemeClr val="tx1"/>
                </a:solidFill>
              </a:rPr>
              <a:t>Provide additional services to the customer with                            free of cost to win the following project</a:t>
            </a:r>
          </a:p>
          <a:p>
            <a:pPr algn="l"/>
            <a:endParaRPr lang="en-US" sz="50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6800" dirty="0" smtClean="0">
                <a:solidFill>
                  <a:schemeClr val="tx1"/>
                </a:solidFill>
              </a:rPr>
              <a:t>Assign competitive staff to implement the project effectively</a:t>
            </a:r>
          </a:p>
          <a:p>
            <a:pPr algn="l"/>
            <a:endParaRPr lang="en-US" sz="50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6800" dirty="0" smtClean="0">
                <a:solidFill>
                  <a:schemeClr val="tx1"/>
                </a:solidFill>
              </a:rPr>
              <a:t>Make regular interactions/meetings with client after       warranty service to gain good reputation in the market</a:t>
            </a:r>
            <a:endParaRPr lang="en-US" sz="6800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/>
          </a:p>
          <a:p>
            <a:pPr algn="l"/>
            <a:r>
              <a:rPr lang="en-US" dirty="0" smtClean="0"/>
              <a:t> </a:t>
            </a:r>
          </a:p>
          <a:p>
            <a:pPr algn="l"/>
            <a:endParaRPr lang="en-US" dirty="0" smtClean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Recommendation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209799"/>
            <a:ext cx="1038225" cy="1076325"/>
          </a:xfrm>
          <a:prstGeom prst="rect">
            <a:avLst/>
          </a:prstGeom>
          <a:ln w="38100" cap="sq">
            <a:solidFill>
              <a:schemeClr val="accent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4114800"/>
            <a:ext cx="990600" cy="876300"/>
          </a:xfrm>
          <a:prstGeom prst="rect">
            <a:avLst/>
          </a:prstGeom>
          <a:ln w="38100" cap="sq">
            <a:solidFill>
              <a:schemeClr val="accent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202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6896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Thank </a:t>
            </a:r>
            <a:r>
              <a:rPr lang="en-US" dirty="0"/>
              <a:t>You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025" y="3505200"/>
            <a:ext cx="1123950" cy="1123950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27790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1905000"/>
            <a:ext cx="7848600" cy="4191000"/>
          </a:xfrm>
        </p:spPr>
        <p:txBody>
          <a:bodyPr>
            <a:normAutofit fontScale="77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Introduction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Enterprise System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Issues Encountered During Implementation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Project/Portfolio Management Office (PMO)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Issues Encountered Currently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Recommendation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1470025"/>
          </a:xfrm>
        </p:spPr>
        <p:txBody>
          <a:bodyPr/>
          <a:lstStyle/>
          <a:p>
            <a:pPr algn="l"/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42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1905000"/>
            <a:ext cx="7848600" cy="3962400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Company profile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Vision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Mission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1470025"/>
          </a:xfrm>
        </p:spPr>
        <p:txBody>
          <a:bodyPr/>
          <a:lstStyle/>
          <a:p>
            <a:pPr algn="l"/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504825" y="1781174"/>
            <a:ext cx="7848600" cy="4924426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</a:rPr>
              <a:t>Hardware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			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chemeClr val="tx1"/>
                </a:solidFill>
              </a:rPr>
              <a:t>Camera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pPr lvl="1" algn="l"/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chemeClr val="tx1"/>
                </a:solidFill>
              </a:rPr>
              <a:t>Storage Devices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tx1"/>
              </a:solidFill>
            </a:endParaRP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chemeClr val="tx1"/>
                </a:solidFill>
              </a:rPr>
              <a:t>Servers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tx1"/>
              </a:solidFill>
            </a:endParaRP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chemeClr val="tx1"/>
                </a:solidFill>
              </a:rPr>
              <a:t>Access Control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tx1"/>
              </a:solidFill>
            </a:endParaRP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chemeClr val="tx1"/>
                </a:solidFill>
              </a:rPr>
              <a:t>Card Reader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tx1"/>
              </a:solidFill>
            </a:endParaRP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chemeClr val="tx1"/>
                </a:solidFill>
              </a:rPr>
              <a:t>Locking System</a:t>
            </a: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1470025"/>
          </a:xfrm>
        </p:spPr>
        <p:txBody>
          <a:bodyPr/>
          <a:lstStyle/>
          <a:p>
            <a:pPr algn="l"/>
            <a:r>
              <a:rPr lang="en-US" dirty="0" smtClean="0"/>
              <a:t>Enterprise System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862943"/>
            <a:ext cx="933450" cy="1019175"/>
          </a:xfrm>
          <a:prstGeom prst="rect">
            <a:avLst/>
          </a:prstGeom>
          <a:ln w="38100" cap="sq">
            <a:solidFill>
              <a:schemeClr val="accent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289" y="5181600"/>
            <a:ext cx="1428750" cy="838200"/>
          </a:xfrm>
          <a:prstGeom prst="rect">
            <a:avLst/>
          </a:prstGeom>
          <a:ln w="38100">
            <a:solidFill>
              <a:schemeClr val="accent6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133600"/>
            <a:ext cx="1001486" cy="762000"/>
          </a:xfrm>
          <a:prstGeom prst="rect">
            <a:avLst/>
          </a:prstGeom>
          <a:ln w="38100" cap="sq">
            <a:solidFill>
              <a:schemeClr val="accent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529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2209800"/>
            <a:ext cx="7848600" cy="3962400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Long distance excavations have to be accomplished for laying cable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Wireless communication has been utilized by using transmitter &amp; receiver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1470025"/>
          </a:xfrm>
        </p:spPr>
        <p:txBody>
          <a:bodyPr/>
          <a:lstStyle/>
          <a:p>
            <a:pPr algn="l"/>
            <a:r>
              <a:rPr lang="en-US" sz="4000" dirty="0" smtClean="0"/>
              <a:t>Issues Encountered During Implementation &amp; Solutions</a:t>
            </a:r>
            <a:endParaRPr lang="en-US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667000"/>
            <a:ext cx="1409700" cy="561975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043" y="3886200"/>
            <a:ext cx="1238250" cy="1238250"/>
          </a:xfrm>
          <a:prstGeom prst="rect">
            <a:avLst/>
          </a:prstGeom>
          <a:ln w="88900" cap="sq" cmpd="thickThin">
            <a:solidFill>
              <a:schemeClr val="accent3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1285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1905000"/>
            <a:ext cx="8153400" cy="396240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Biometric system was not working properly due to insufficient power from the network switch</a:t>
            </a:r>
          </a:p>
          <a:p>
            <a:pPr algn="l"/>
            <a:r>
              <a:rPr lang="en-US" dirty="0" smtClean="0"/>
              <a:t>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Independent power supply for 1 device through Power Over Ethernet (POE) was provided instead of providing additional network switch which will have high cost &amp;          insufficient place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>Issues Encountered During Implementation &amp; Solutions (Cont.)</a:t>
            </a:r>
            <a:endParaRPr lang="en-US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666999"/>
            <a:ext cx="1304925" cy="838201"/>
          </a:xfrm>
          <a:prstGeom prst="rect">
            <a:avLst/>
          </a:prstGeom>
          <a:ln w="3810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343400"/>
            <a:ext cx="1238250" cy="1038225"/>
          </a:xfrm>
          <a:prstGeom prst="rect">
            <a:avLst/>
          </a:prstGeom>
          <a:ln w="38100">
            <a:solidFill>
              <a:schemeClr val="accent3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272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1905000"/>
            <a:ext cx="8305800" cy="396240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Some employees will enter CCB temporary, but their ID card won’t be read by card reader</a:t>
            </a:r>
          </a:p>
          <a:p>
            <a:pPr algn="l"/>
            <a:r>
              <a:rPr lang="en-US" dirty="0" smtClean="0"/>
              <a:t> </a:t>
            </a:r>
          </a:p>
          <a:p>
            <a:pPr algn="l"/>
            <a:endParaRPr lang="en-US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Pushbutton inside CCB has to be installed to allow them to exit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229600" cy="1447800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>Issues Encountered During Implementation &amp; Solutions (Cont.)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394857"/>
            <a:ext cx="1352550" cy="1034143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4059690"/>
            <a:ext cx="1285875" cy="1285875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108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2133600"/>
            <a:ext cx="8305800" cy="4419600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Takreer access control system project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CCTV project for ADNOC petrol stations for control purposes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Smart fire stations project for AD Civil Defense (siren will be activated to the responsible fire station)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Access card &amp; CCTV for UAE military </a:t>
            </a:r>
            <a:endParaRPr lang="en-US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/>
          </a:p>
          <a:p>
            <a:pPr algn="l"/>
            <a:r>
              <a:rPr lang="en-US" dirty="0" smtClean="0"/>
              <a:t> </a:t>
            </a:r>
          </a:p>
          <a:p>
            <a:pPr algn="l"/>
            <a:endParaRPr lang="en-US" dirty="0" smtClean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en-US" sz="4400" dirty="0" smtClean="0"/>
              <a:t>Project/Portfolio Management Office (PMO)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5410200"/>
            <a:ext cx="1238250" cy="83820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01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2085975"/>
            <a:ext cx="8610600" cy="4724400"/>
          </a:xfrm>
        </p:spPr>
        <p:txBody>
          <a:bodyPr>
            <a:normAutofit fontScale="77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Explosion proof products are mandatory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Best quality available products in the market have to be purchased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A lot of signatures have to be taken before commencing any task due to PTW formalities. Hence, completion of project may be delayed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Safety regulations have to be considered when the activity is executed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3100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/>
          </a:p>
          <a:p>
            <a:pPr algn="l"/>
            <a:r>
              <a:rPr lang="en-US" dirty="0" smtClean="0"/>
              <a:t> </a:t>
            </a:r>
          </a:p>
          <a:p>
            <a:pPr algn="l"/>
            <a:endParaRPr lang="en-US" dirty="0" smtClean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en-US" sz="4400" dirty="0" smtClean="0"/>
              <a:t>Issues Encountered Currently 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1828800"/>
            <a:ext cx="1104900" cy="81915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4953000"/>
            <a:ext cx="1219200" cy="137160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1037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317</TotalTime>
  <Words>305</Words>
  <Application>Microsoft Office PowerPoint</Application>
  <PresentationFormat>On-screen Show (4:3)</PresentationFormat>
  <Paragraphs>83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Georgia</vt:lpstr>
      <vt:lpstr>Trebuchet MS</vt:lpstr>
      <vt:lpstr>Wingdings</vt:lpstr>
      <vt:lpstr>Slipstream</vt:lpstr>
      <vt:lpstr>Atlas Telecom</vt:lpstr>
      <vt:lpstr>Outline</vt:lpstr>
      <vt:lpstr>Introduction</vt:lpstr>
      <vt:lpstr>Enterprise System</vt:lpstr>
      <vt:lpstr>Issues Encountered During Implementation &amp; Solutions</vt:lpstr>
      <vt:lpstr>Issues Encountered During Implementation &amp; Solutions (Cont.)</vt:lpstr>
      <vt:lpstr>Issues Encountered During Implementation &amp; Solutions (Cont.)</vt:lpstr>
      <vt:lpstr>Project/Portfolio Management Office (PMO)</vt:lpstr>
      <vt:lpstr>Issues Encountered Currently </vt:lpstr>
      <vt:lpstr>Recommendation</vt:lpstr>
      <vt:lpstr>   Thank You</vt:lpstr>
    </vt:vector>
  </TitlesOfParts>
  <Company>Takreer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Atlas Telecom</dc:title>
  <dc:creator>Abdalla Alyassi (SD-RWS)</dc:creator>
  <cp:lastModifiedBy>Abdalla Khalid Hassan Abdalla Alyassi(200004312)</cp:lastModifiedBy>
  <cp:revision>26</cp:revision>
  <dcterms:created xsi:type="dcterms:W3CDTF">2017-02-19T07:24:16Z</dcterms:created>
  <dcterms:modified xsi:type="dcterms:W3CDTF">2017-02-28T16:27:18Z</dcterms:modified>
</cp:coreProperties>
</file>