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30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565400" y="1206500"/>
            <a:ext cx="32766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Assignment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Forms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Manipulating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Strings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914400" y="1701800"/>
            <a:ext cx="16256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Interactive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Features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Added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14400" y="1879600"/>
            <a:ext cx="5918200" cy="1308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assignment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continue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design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implementation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Calculator).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user-directed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interactivity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allows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select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links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provide.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Based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upon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request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provide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them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horizontal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vertical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chart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are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correctly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laid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out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requested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since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predict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their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terms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future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trace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back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their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specific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year/month.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information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predefined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first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each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requested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flexibility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select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requested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well.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bottom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script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hyperlinks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point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every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single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requested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pick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up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information.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14400" y="3302000"/>
            <a:ext cx="1295400" cy="127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Design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Requirements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14400" y="3479800"/>
            <a:ext cx="59182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build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upon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existing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Calculator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created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assignment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features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assignment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remain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lab.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simply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adding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features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features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previously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implemented.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previous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assignment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were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determine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date,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(either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based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date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hard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coded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date),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other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other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years.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Rather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hard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coding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alternate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years,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now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allow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select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these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dynamic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list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provide.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example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this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look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provided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URL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footer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portion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example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diagram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(see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page).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914400" y="4660900"/>
            <a:ext cx="5905500" cy="1155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hyperlinks,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pass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variables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.php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assign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values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variables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previously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hard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coded.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retrieve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passed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variables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superglobal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array.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logic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correctly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chart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selected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variable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values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dynamically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code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continue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work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matter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displayed.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allow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jump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later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previous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other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years,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starting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point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determining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up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dynamic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values.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here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information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predefined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first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each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requested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914400" y="5956300"/>
            <a:ext cx="57912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After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chart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been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displayed,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line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shows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displayed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(see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circle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diagram).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point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each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individual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pick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instead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predefined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first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each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hyperlinks,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addition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information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passed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php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script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parameter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well.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914400" y="6832600"/>
            <a:ext cx="5740400" cy="1016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initially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accesses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(as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specified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particular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view).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matter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displayed,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‘Today’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information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top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continue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date.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‘Today’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also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always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points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back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date’s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calculator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chart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itself.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Hint: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without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passing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any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variable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values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script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think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first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visit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thereby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(as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earlier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noted/required).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14400" y="8013700"/>
            <a:ext cx="5829300" cy="1003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contrast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remove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single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link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bottom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date’s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previously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another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date’s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continue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stick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basics,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functions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already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available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PHP.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addition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date()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mktime()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functions,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another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system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defined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function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cal_days_in_month()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which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calculate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number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given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other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functions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assignment.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Constants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values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change,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variables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values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change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during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course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execution.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856990" y="8428990"/>
            <a:ext cx="162052" cy="21844"/>
          </a:xfrm>
          <a:custGeom>
            <a:avLst/>
            <a:gdLst>
              <a:gd name="connsiteX0" fmla="*/ 155701 w 162052"/>
              <a:gd name="connsiteY0" fmla="*/ 6350 h 21844"/>
              <a:gd name="connsiteX1" fmla="*/ 6350 w 162052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62052" h="21844">
                <a:moveTo>
                  <a:pt x="155701" y="63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768852" y="8386572"/>
            <a:ext cx="97535" cy="100584"/>
          </a:xfrm>
          <a:custGeom>
            <a:avLst/>
            <a:gdLst>
              <a:gd name="connsiteX0" fmla="*/ 97535 w 97535"/>
              <a:gd name="connsiteY0" fmla="*/ 0 h 100584"/>
              <a:gd name="connsiteX1" fmla="*/ 0 w 97535"/>
              <a:gd name="connsiteY1" fmla="*/ 51816 h 100584"/>
              <a:gd name="connsiteX2" fmla="*/ 97535 w 97535"/>
              <a:gd name="connsiteY2" fmla="*/ 100584 h 100584"/>
              <a:gd name="connsiteX3" fmla="*/ 97535 w 97535"/>
              <a:gd name="connsiteY3" fmla="*/ 0 h 1005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97535" h="100584">
                <a:moveTo>
                  <a:pt x="97535" y="0"/>
                </a:moveTo>
                <a:lnTo>
                  <a:pt x="0" y="51816"/>
                </a:lnTo>
                <a:lnTo>
                  <a:pt x="97535" y="100584"/>
                </a:lnTo>
                <a:lnTo>
                  <a:pt x="97535" y="0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359654" y="6499606"/>
            <a:ext cx="972820" cy="360172"/>
          </a:xfrm>
          <a:custGeom>
            <a:avLst/>
            <a:gdLst>
              <a:gd name="connsiteX0" fmla="*/ 966470 w 972820"/>
              <a:gd name="connsiteY0" fmla="*/ 6350 h 360172"/>
              <a:gd name="connsiteX1" fmla="*/ 6350 w 972820"/>
              <a:gd name="connsiteY1" fmla="*/ 353821 h 3601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972820" h="360172">
                <a:moveTo>
                  <a:pt x="966470" y="6350"/>
                </a:moveTo>
                <a:lnTo>
                  <a:pt x="6350" y="353821"/>
                </a:lnTo>
              </a:path>
            </a:pathLst>
          </a:custGeom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274564" y="6807707"/>
            <a:ext cx="112776" cy="94488"/>
          </a:xfrm>
          <a:custGeom>
            <a:avLst/>
            <a:gdLst>
              <a:gd name="connsiteX0" fmla="*/ 79247 w 112776"/>
              <a:gd name="connsiteY0" fmla="*/ 0 h 94488"/>
              <a:gd name="connsiteX1" fmla="*/ 0 w 112776"/>
              <a:gd name="connsiteY1" fmla="*/ 82296 h 94488"/>
              <a:gd name="connsiteX2" fmla="*/ 112776 w 112776"/>
              <a:gd name="connsiteY2" fmla="*/ 94488 h 94488"/>
              <a:gd name="connsiteX3" fmla="*/ 79247 w 112776"/>
              <a:gd name="connsiteY3" fmla="*/ 0 h 944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12776" h="94488">
                <a:moveTo>
                  <a:pt x="79247" y="0"/>
                </a:moveTo>
                <a:lnTo>
                  <a:pt x="0" y="82296"/>
                </a:lnTo>
                <a:lnTo>
                  <a:pt x="112776" y="94488"/>
                </a:lnTo>
                <a:lnTo>
                  <a:pt x="79247" y="0"/>
                </a:lnTo>
              </a:path>
            </a:pathLst>
          </a:custGeom>
          <a:solidFill>
            <a:srgbClr val="FF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2230882" y="6994906"/>
            <a:ext cx="3048508" cy="183387"/>
          </a:xfrm>
          <a:custGeom>
            <a:avLst/>
            <a:gdLst>
              <a:gd name="connsiteX0" fmla="*/ 3042158 w 3048508"/>
              <a:gd name="connsiteY0" fmla="*/ 91693 h 183387"/>
              <a:gd name="connsiteX1" fmla="*/ 1524253 w 3048508"/>
              <a:gd name="connsiteY1" fmla="*/ 177037 h 183387"/>
              <a:gd name="connsiteX2" fmla="*/ 6350 w 3048508"/>
              <a:gd name="connsiteY2" fmla="*/ 91693 h 183387"/>
              <a:gd name="connsiteX3" fmla="*/ 1524253 w 3048508"/>
              <a:gd name="connsiteY3" fmla="*/ 6350 h 183387"/>
              <a:gd name="connsiteX4" fmla="*/ 3042158 w 3048508"/>
              <a:gd name="connsiteY4" fmla="*/ 91693 h 183387"/>
              <a:gd name="connsiteX5" fmla="*/ 3042158 w 3048508"/>
              <a:gd name="connsiteY5" fmla="*/ 91693 h 18338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048508" h="183387">
                <a:moveTo>
                  <a:pt x="3042158" y="91693"/>
                </a:moveTo>
                <a:cubicBezTo>
                  <a:pt x="3042158" y="138827"/>
                  <a:pt x="2362569" y="177037"/>
                  <a:pt x="1524253" y="177037"/>
                </a:cubicBezTo>
                <a:cubicBezTo>
                  <a:pt x="685938" y="177037"/>
                  <a:pt x="6350" y="138827"/>
                  <a:pt x="6350" y="91693"/>
                </a:cubicBezTo>
                <a:cubicBezTo>
                  <a:pt x="6350" y="44559"/>
                  <a:pt x="685938" y="6350"/>
                  <a:pt x="1524253" y="6350"/>
                </a:cubicBezTo>
                <a:cubicBezTo>
                  <a:pt x="2362569" y="6350"/>
                  <a:pt x="3042158" y="44559"/>
                  <a:pt x="3042158" y="91693"/>
                </a:cubicBezTo>
                <a:cubicBezTo>
                  <a:pt x="3042158" y="91693"/>
                  <a:pt x="3042158" y="91693"/>
                  <a:pt x="3042158" y="91693"/>
                </a:cubicBez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F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1700" y="2806700"/>
            <a:ext cx="5969000" cy="5778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914400" y="1079500"/>
            <a:ext cx="5829300" cy="723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name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automatically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load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specifies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folder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name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URL.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uploaded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Assignment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directory.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XHTML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well-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formed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created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strict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XHTML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DTD.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create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editor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(Microsoft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Notepad,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RogSoft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Notepad+,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Adobe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Homesite,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etc)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WYSIWYG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capable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(Adobe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Dreamweaver,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Word,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etc).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14400" y="1955800"/>
            <a:ext cx="5918200" cy="571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continue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display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charts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inside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XHTML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printed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printer,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look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similar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browser.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XHTML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layout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CSS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formatting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each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pages.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external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.css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file,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formatting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choice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make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output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more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aesthetically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pleasing.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155700"/>
            <a:ext cx="5401576" cy="1722796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  <a:tabLst/>
            </a:pPr>
            <a:r>
              <a:rPr lang="en-US" altLang="zh-CN" sz="984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Approach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simply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row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below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chart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include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interactive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links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select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selected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echoed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out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below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this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interactive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links.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After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that,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another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include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interactive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links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select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days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currently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selected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year.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2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interactive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hyperlinks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table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generated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PHP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script.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want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determine,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code,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validate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984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php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file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itself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using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XHTML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absent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CSS).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Once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working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like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output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given,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begin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adding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CSS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formatting.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Finally,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validate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correct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any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ill-formed</a:t>
            </a:r>
          </a:p>
          <a:p>
            <a:pPr>
              <a:lnSpc>
                <a:spcPts val="1100"/>
              </a:lnSpc>
              <a:tabLst/>
            </a:pP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tags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where</a:t>
            </a:r>
            <a:r>
              <a:rPr lang="en-US" altLang="zh-CN" sz="9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84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necessary.</a:t>
            </a:r>
          </a:p>
          <a:p>
            <a:pPr>
              <a:lnSpc>
                <a:spcPts val="1000"/>
              </a:lnSpc>
            </a:pPr>
            <a:endParaRPr lang="en-US" altLang="zh-CN" sz="984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000"/>
              </a:lnSpc>
            </a:pPr>
            <a:endParaRPr lang="en-US" altLang="zh-CN" dirty="0" smtClean="0"/>
          </a:p>
        </p:txBody>
      </p:sp>
      <p:sp>
        <p:nvSpPr>
          <p:cNvPr id="5" name="TextBox 1"/>
          <p:cNvSpPr txBox="1"/>
          <p:nvPr/>
        </p:nvSpPr>
        <p:spPr>
          <a:xfrm>
            <a:off x="914400" y="4114800"/>
            <a:ext cx="20638" cy="33857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228600" algn="l"/>
              </a:tabLst>
            </a:pPr>
            <a:endParaRPr lang="en-US" altLang="zh-CN" sz="984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6144" y="894707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511752" y="493923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3858369" y="731006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1129</Words>
  <Application>Microsoft Macintosh PowerPoint</Application>
  <PresentationFormat>Custom</PresentationFormat>
  <Paragraphs>65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Kokou Kossi</cp:lastModifiedBy>
  <cp:revision>4</cp:revision>
  <dcterms:created xsi:type="dcterms:W3CDTF">2006-08-16T00:00:00Z</dcterms:created>
  <dcterms:modified xsi:type="dcterms:W3CDTF">2013-10-14T18:16:40Z</dcterms:modified>
</cp:coreProperties>
</file>