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embeddedFontLst>
    <p:embeddedFont>
      <p:font typeface="Garamond" panose="02020404030301010803" pitchFamily="18" charset="0"/>
      <p:regular r:id="rId12"/>
      <p:bold r:id="rId13"/>
      <p:italic r:id="rId14"/>
      <p:boldItalic r:id="rId15"/>
    </p:embeddedFont>
    <p:embeddedFont>
      <p:font typeface="Georgia" panose="02040502050405020303" pitchFamily="18"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7" d="100"/>
          <a:sy n="87" d="100"/>
        </p:scale>
        <p:origin x="680" y="-3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Shape 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60" name="Shape 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 name="Shape 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 name="Shape 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4" name="Shape 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0" name="Shape 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6" name="Shape 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2" name="Shape 1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blipFill rotWithShape="1">
          <a:blip r:embed="rId2">
            <a:alphaModFix/>
          </a:blip>
          <a:stretch>
            <a:fillRect/>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447970" y="2094345"/>
            <a:ext cx="5301666" cy="99377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29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
        <p:nvSpPr>
          <p:cNvPr id="11" name="Shape 11"/>
          <p:cNvSpPr txBox="1">
            <a:spLocks noGrp="1"/>
          </p:cNvSpPr>
          <p:nvPr>
            <p:ph type="subTitle" idx="1"/>
          </p:nvPr>
        </p:nvSpPr>
        <p:spPr>
          <a:xfrm>
            <a:off x="447969" y="3581400"/>
            <a:ext cx="8245757" cy="1235529"/>
          </a:xfrm>
          <a:prstGeom prst="rect">
            <a:avLst/>
          </a:prstGeom>
          <a:noFill/>
          <a:ln>
            <a:noFill/>
          </a:ln>
        </p:spPr>
        <p:txBody>
          <a:bodyPr spcFirstLastPara="1" wrap="square" lIns="91425" tIns="91425" rIns="91425" bIns="91425" anchor="t" anchorCtr="0"/>
          <a:lstStyle>
            <a:lvl1pPr marR="0" lvl="0" algn="l" rtl="0">
              <a:spcBef>
                <a:spcPts val="400"/>
              </a:spcBef>
              <a:spcAft>
                <a:spcPts val="0"/>
              </a:spcAft>
              <a:buClr>
                <a:srgbClr val="001C6F"/>
              </a:buClr>
              <a:buSzPts val="2000"/>
              <a:buFont typeface="Georgia"/>
              <a:buNone/>
              <a:defRPr sz="2000" b="0" i="0" u="none" strike="noStrike" cap="none">
                <a:solidFill>
                  <a:srgbClr val="001C6F"/>
                </a:solidFill>
                <a:latin typeface="Georgia"/>
                <a:ea typeface="Georgia"/>
                <a:cs typeface="Georgia"/>
                <a:sym typeface="Georgia"/>
              </a:defRPr>
            </a:lvl1pPr>
            <a:lvl2pPr marR="0" lvl="1"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R="0" lvl="2"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R="0" lvl="3"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R="0" lvl="4"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R="0" lvl="5"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R="0" lvl="6"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R="0" lvl="7"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R="0" lvl="8"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12" name="Shape 12"/>
          <p:cNvSpPr txBox="1"/>
          <p:nvPr/>
        </p:nvSpPr>
        <p:spPr>
          <a:xfrm>
            <a:off x="8342084" y="6477000"/>
            <a:ext cx="457200" cy="2159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US" sz="800" b="1" i="0" u="none" strike="noStrike" cap="none">
                <a:solidFill>
                  <a:srgbClr val="002060"/>
                </a:solidFill>
                <a:latin typeface="Arial"/>
                <a:ea typeface="Arial"/>
                <a:cs typeface="Arial"/>
                <a:sym typeface="Arial"/>
              </a:rPr>
              <a:t>‹#›</a:t>
            </a:fld>
            <a:endParaRPr sz="800" b="1" i="0" u="none" strike="noStrike" cap="none">
              <a:solidFill>
                <a:srgbClr val="00206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rotWithShape="1">
          <a:blip r:embed="rId2">
            <a:alphaModFix/>
          </a:blip>
          <a:stretch>
            <a:fillRect/>
          </a:stretch>
        </a:blipFill>
        <a:effectLst/>
      </p:bgPr>
    </p:bg>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1792288" y="4565876"/>
            <a:ext cx="5486400" cy="566738"/>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800" b="0" i="0" u="none" strike="noStrike" cap="none">
                <a:solidFill>
                  <a:srgbClr val="001C5D"/>
                </a:solidFill>
                <a:latin typeface="Georgia"/>
                <a:ea typeface="Georgia"/>
                <a:cs typeface="Georgia"/>
                <a:sym typeface="Georgi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
        <p:nvSpPr>
          <p:cNvPr id="42" name="Shape 42"/>
          <p:cNvSpPr>
            <a:spLocks noGrp="1"/>
          </p:cNvSpPr>
          <p:nvPr>
            <p:ph type="pic" idx="2"/>
          </p:nvPr>
        </p:nvSpPr>
        <p:spPr>
          <a:xfrm>
            <a:off x="1792288" y="1160008"/>
            <a:ext cx="5486400" cy="3402921"/>
          </a:xfrm>
          <a:prstGeom prst="rect">
            <a:avLst/>
          </a:prstGeom>
          <a:noFill/>
          <a:ln>
            <a:noFill/>
          </a:ln>
        </p:spPr>
        <p:txBody>
          <a:bodyPr spcFirstLastPara="1" wrap="square" lIns="91425" tIns="91425" rIns="91425" bIns="91425" anchor="t" anchorCtr="0"/>
          <a:lstStyle>
            <a:lvl1pPr marR="0" lvl="0" algn="l" rtl="0">
              <a:spcBef>
                <a:spcPts val="400"/>
              </a:spcBef>
              <a:spcAft>
                <a:spcPts val="0"/>
              </a:spcAft>
              <a:buClr>
                <a:srgbClr val="001C6F"/>
              </a:buClr>
              <a:buSzPts val="2000"/>
              <a:buFont typeface="Georgia"/>
              <a:buNone/>
              <a:defRPr sz="2000" b="0" i="0" u="none" strike="noStrike" cap="none">
                <a:solidFill>
                  <a:srgbClr val="001C6F"/>
                </a:solidFill>
                <a:latin typeface="Georgia"/>
                <a:ea typeface="Georgia"/>
                <a:cs typeface="Georgia"/>
                <a:sym typeface="Georgia"/>
              </a:defRPr>
            </a:lvl1pPr>
            <a:lvl2pPr marR="0" lvl="1" algn="l" rtl="0">
              <a:spcBef>
                <a:spcPts val="560"/>
              </a:spcBef>
              <a:spcAft>
                <a:spcPts val="0"/>
              </a:spcAft>
              <a:buClr>
                <a:srgbClr val="001C6F"/>
              </a:buClr>
              <a:buSzPts val="2800"/>
              <a:buFont typeface="Noto Sans Symbols"/>
              <a:buNone/>
              <a:defRPr sz="2800" b="0" i="0" u="none" strike="noStrike" cap="none">
                <a:solidFill>
                  <a:srgbClr val="001C6F"/>
                </a:solidFill>
                <a:latin typeface="Georgia"/>
                <a:ea typeface="Georgia"/>
                <a:cs typeface="Georgia"/>
                <a:sym typeface="Georgia"/>
              </a:defRPr>
            </a:lvl2pPr>
            <a:lvl3pPr marR="0" lvl="2" algn="l" rtl="0">
              <a:spcBef>
                <a:spcPts val="480"/>
              </a:spcBef>
              <a:spcAft>
                <a:spcPts val="0"/>
              </a:spcAft>
              <a:buClr>
                <a:srgbClr val="001C6F"/>
              </a:buClr>
              <a:buSzPts val="2400"/>
              <a:buFont typeface="Noto Sans Symbols"/>
              <a:buNone/>
              <a:defRPr sz="2400" b="0" i="0" u="none" strike="noStrike" cap="none">
                <a:solidFill>
                  <a:srgbClr val="001C6F"/>
                </a:solidFill>
                <a:latin typeface="Georgia"/>
                <a:ea typeface="Georgia"/>
                <a:cs typeface="Georgia"/>
                <a:sym typeface="Georgia"/>
              </a:defRPr>
            </a:lvl3pPr>
            <a:lvl4pPr marR="0" lvl="3" algn="l" rtl="0">
              <a:spcBef>
                <a:spcPts val="400"/>
              </a:spcBef>
              <a:spcAft>
                <a:spcPts val="0"/>
              </a:spcAft>
              <a:buClr>
                <a:srgbClr val="001C6F"/>
              </a:buClr>
              <a:buSzPts val="2000"/>
              <a:buFont typeface="Noto Sans Symbols"/>
              <a:buNone/>
              <a:defRPr sz="2000" b="0" i="0" u="none" strike="noStrike" cap="none">
                <a:solidFill>
                  <a:srgbClr val="001C6F"/>
                </a:solidFill>
                <a:latin typeface="Georgia"/>
                <a:ea typeface="Georgia"/>
                <a:cs typeface="Georgia"/>
                <a:sym typeface="Georgia"/>
              </a:defRPr>
            </a:lvl4pPr>
            <a:lvl5pPr marR="0" lvl="4" algn="l" rtl="0">
              <a:spcBef>
                <a:spcPts val="400"/>
              </a:spcBef>
              <a:spcAft>
                <a:spcPts val="0"/>
              </a:spcAft>
              <a:buClr>
                <a:srgbClr val="001C6F"/>
              </a:buClr>
              <a:buSzPts val="2000"/>
              <a:buFont typeface="Noto Sans Symbols"/>
              <a:buNone/>
              <a:defRPr sz="2000" b="0" i="0" u="none" strike="noStrike" cap="none">
                <a:solidFill>
                  <a:srgbClr val="001C6F"/>
                </a:solidFill>
                <a:latin typeface="Georgia"/>
                <a:ea typeface="Georgia"/>
                <a:cs typeface="Georgia"/>
                <a:sym typeface="Georgia"/>
              </a:defRPr>
            </a:lvl5pPr>
            <a:lvl6pPr marR="0" lvl="5" algn="l" rtl="0">
              <a:spcBef>
                <a:spcPts val="40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Noto Sans Symbols"/>
              <a:buNone/>
              <a:defRPr sz="20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body" idx="1"/>
          </p:nvPr>
        </p:nvSpPr>
        <p:spPr>
          <a:xfrm>
            <a:off x="1792288" y="5132614"/>
            <a:ext cx="5486400" cy="547233"/>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rgbClr val="001C6F"/>
              </a:buClr>
              <a:buSzPts val="1400"/>
              <a:buFont typeface="Georgia"/>
              <a:buNone/>
              <a:defRPr sz="1400" b="0" i="0" u="none" strike="noStrike" cap="none">
                <a:solidFill>
                  <a:srgbClr val="001C6F"/>
                </a:solidFill>
                <a:latin typeface="Georgia"/>
                <a:ea typeface="Georgia"/>
                <a:cs typeface="Georgia"/>
                <a:sym typeface="Georgia"/>
              </a:defRPr>
            </a:lvl1pPr>
            <a:lvl2pPr marL="914400" marR="0" lvl="1" indent="-228600" algn="l" rtl="0">
              <a:spcBef>
                <a:spcPts val="240"/>
              </a:spcBef>
              <a:spcAft>
                <a:spcPts val="0"/>
              </a:spcAft>
              <a:buClr>
                <a:srgbClr val="001C6F"/>
              </a:buClr>
              <a:buSzPts val="1200"/>
              <a:buFont typeface="Noto Sans Symbols"/>
              <a:buNone/>
              <a:defRPr sz="1200" b="0" i="0" u="none" strike="noStrike" cap="none">
                <a:solidFill>
                  <a:srgbClr val="001C6F"/>
                </a:solidFill>
                <a:latin typeface="Georgia"/>
                <a:ea typeface="Georgia"/>
                <a:cs typeface="Georgia"/>
                <a:sym typeface="Georgia"/>
              </a:defRPr>
            </a:lvl2pPr>
            <a:lvl3pPr marL="1371600" marR="0" lvl="2" indent="-228600" algn="l" rtl="0">
              <a:spcBef>
                <a:spcPts val="200"/>
              </a:spcBef>
              <a:spcAft>
                <a:spcPts val="0"/>
              </a:spcAft>
              <a:buClr>
                <a:srgbClr val="001C6F"/>
              </a:buClr>
              <a:buSzPts val="1000"/>
              <a:buFont typeface="Noto Sans Symbols"/>
              <a:buNone/>
              <a:defRPr sz="1000" b="0" i="0" u="none" strike="noStrike" cap="none">
                <a:solidFill>
                  <a:srgbClr val="001C6F"/>
                </a:solidFill>
                <a:latin typeface="Georgia"/>
                <a:ea typeface="Georgia"/>
                <a:cs typeface="Georgia"/>
                <a:sym typeface="Georgia"/>
              </a:defRPr>
            </a:lvl3pPr>
            <a:lvl4pPr marL="1828800" marR="0" lvl="3" indent="-228600" algn="l" rtl="0">
              <a:spcBef>
                <a:spcPts val="180"/>
              </a:spcBef>
              <a:spcAft>
                <a:spcPts val="0"/>
              </a:spcAft>
              <a:buClr>
                <a:srgbClr val="001C6F"/>
              </a:buClr>
              <a:buSzPts val="900"/>
              <a:buFont typeface="Noto Sans Symbols"/>
              <a:buNone/>
              <a:defRPr sz="900" b="0" i="0" u="none" strike="noStrike" cap="none">
                <a:solidFill>
                  <a:srgbClr val="001C6F"/>
                </a:solidFill>
                <a:latin typeface="Georgia"/>
                <a:ea typeface="Georgia"/>
                <a:cs typeface="Georgia"/>
                <a:sym typeface="Georgia"/>
              </a:defRPr>
            </a:lvl4pPr>
            <a:lvl5pPr marL="2286000" marR="0" lvl="4" indent="-228600" algn="l" rtl="0">
              <a:spcBef>
                <a:spcPts val="180"/>
              </a:spcBef>
              <a:spcAft>
                <a:spcPts val="0"/>
              </a:spcAft>
              <a:buClr>
                <a:srgbClr val="001C6F"/>
              </a:buClr>
              <a:buSzPts val="900"/>
              <a:buFont typeface="Noto Sans Symbols"/>
              <a:buNone/>
              <a:defRPr sz="900" b="0" i="0" u="none" strike="noStrike" cap="none">
                <a:solidFill>
                  <a:srgbClr val="001C6F"/>
                </a:solidFill>
                <a:latin typeface="Georgia"/>
                <a:ea typeface="Georgia"/>
                <a:cs typeface="Georgia"/>
                <a:sym typeface="Georgia"/>
              </a:defRPr>
            </a:lvl5pPr>
            <a:lvl6pPr marL="2743200" marR="0" lvl="5"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9pPr>
          </a:lstStyle>
          <a:p>
            <a:endParaRPr/>
          </a:p>
        </p:txBody>
      </p:sp>
      <p:sp>
        <p:nvSpPr>
          <p:cNvPr id="44" name="Shape 44"/>
          <p:cNvSpPr txBox="1"/>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Click to edit Master title style</a:t>
            </a:r>
            <a:endParaRPr sz="2600" b="0" i="0" u="none" strike="noStrike" cap="none">
              <a:solidFill>
                <a:srgbClr val="FFB81D"/>
              </a:solidFill>
              <a:latin typeface="Verdana"/>
              <a:ea typeface="Verdana"/>
              <a:cs typeface="Verdana"/>
              <a:sym typeface="Verdana"/>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p:cSld name="Title and Vertical Text">
    <p:bg>
      <p:bgPr>
        <a:blipFill rotWithShape="1">
          <a:blip r:embed="rId2">
            <a:alphaModFix/>
          </a:blip>
          <a:stretch>
            <a:fillRect/>
          </a:stretch>
        </a:blipFill>
        <a:effectLst/>
      </p:bgPr>
    </p:bg>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rot="5400000">
            <a:off x="2660083" y="-251846"/>
            <a:ext cx="3881891" cy="8287658"/>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000" b="0" i="0" u="none" strike="noStrike" cap="none">
                <a:solidFill>
                  <a:srgbClr val="D4991E"/>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p:cSld name="Vertical Title and Text">
    <p:bg>
      <p:bgPr>
        <a:blipFill rotWithShape="1">
          <a:blip r:embed="rId2">
            <a:alphaModFix/>
          </a:blip>
          <a:stretch>
            <a:fillRect/>
          </a:stretch>
        </a:blipFill>
        <a:effectLst/>
      </p:bgPr>
    </p:bg>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rot="5400000">
            <a:off x="1098096" y="502104"/>
            <a:ext cx="4680857" cy="5962650"/>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50" name="Shape 50"/>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000" b="0" i="0" u="none" strike="noStrike" cap="none">
                <a:solidFill>
                  <a:srgbClr val="D4991E"/>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Divider Slide_1">
  <p:cSld name="Divider Slide_1">
    <p:bg>
      <p:bgPr>
        <a:blipFill rotWithShape="1">
          <a:blip r:embed="rId2">
            <a:alphaModFix/>
          </a:blip>
          <a:stretch>
            <a:fillRect/>
          </a:stretch>
        </a:blipFill>
        <a:effectLst/>
      </p:bgPr>
    </p:bg>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447969" y="2003630"/>
            <a:ext cx="8245757" cy="99377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2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
        <p:nvSpPr>
          <p:cNvPr id="15" name="Shape 15"/>
          <p:cNvSpPr txBox="1">
            <a:spLocks noGrp="1"/>
          </p:cNvSpPr>
          <p:nvPr>
            <p:ph type="subTitle" idx="1"/>
          </p:nvPr>
        </p:nvSpPr>
        <p:spPr>
          <a:xfrm>
            <a:off x="447970" y="3236686"/>
            <a:ext cx="8245757" cy="1462314"/>
          </a:xfrm>
          <a:prstGeom prst="rect">
            <a:avLst/>
          </a:prstGeom>
          <a:noFill/>
          <a:ln>
            <a:noFill/>
          </a:ln>
        </p:spPr>
        <p:txBody>
          <a:bodyPr spcFirstLastPara="1" wrap="square" lIns="91425" tIns="91425" rIns="91425" bIns="91425" anchor="t" anchorCtr="0"/>
          <a:lstStyle>
            <a:lvl1pPr marR="0" lvl="0" algn="l" rtl="0">
              <a:spcBef>
                <a:spcPts val="400"/>
              </a:spcBef>
              <a:spcAft>
                <a:spcPts val="0"/>
              </a:spcAft>
              <a:buClr>
                <a:srgbClr val="001C6F"/>
              </a:buClr>
              <a:buSzPts val="2000"/>
              <a:buFont typeface="Georgia"/>
              <a:buNone/>
              <a:defRPr sz="2000" b="0" i="0" u="none" strike="noStrike" cap="none">
                <a:solidFill>
                  <a:srgbClr val="001C6F"/>
                </a:solidFill>
                <a:latin typeface="Georgia"/>
                <a:ea typeface="Georgia"/>
                <a:cs typeface="Georgia"/>
                <a:sym typeface="Georgia"/>
              </a:defRPr>
            </a:lvl1pPr>
            <a:lvl2pPr marR="0" lvl="1"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R="0" lvl="2"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R="0" lvl="3"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R="0" lvl="4"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R="0" lvl="5"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R="0" lvl="6"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R="0" lvl="7"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R="0" lvl="8"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16" name="Shape 16"/>
          <p:cNvSpPr txBox="1"/>
          <p:nvPr/>
        </p:nvSpPr>
        <p:spPr>
          <a:xfrm>
            <a:off x="8342084" y="6477000"/>
            <a:ext cx="457200" cy="2159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US" sz="800" b="1" i="0" u="none" strike="noStrike" cap="none">
                <a:solidFill>
                  <a:srgbClr val="002060"/>
                </a:solidFill>
                <a:latin typeface="Arial"/>
                <a:ea typeface="Arial"/>
                <a:cs typeface="Arial"/>
                <a:sym typeface="Arial"/>
              </a:rPr>
              <a:t>‹#›</a:t>
            </a:fld>
            <a:endParaRPr sz="800" b="1" i="0" u="none" strike="noStrike" cap="none">
              <a:solidFill>
                <a:srgbClr val="00206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 1">
    <p:bg>
      <p:bgPr>
        <a:blipFill rotWithShape="1">
          <a:blip r:embed="rId2">
            <a:alphaModFix/>
          </a:blip>
          <a:stretch>
            <a:fillRect/>
          </a:stretch>
        </a:blipFill>
        <a:effectLst/>
      </p:bgPr>
    </p:bg>
    <p:spTree>
      <p:nvGrpSpPr>
        <p:cNvPr id="1" name="Shape 17"/>
        <p:cNvGrpSpPr/>
        <p:nvPr/>
      </p:nvGrpSpPr>
      <p:grpSpPr>
        <a:xfrm>
          <a:off x="0" y="0"/>
          <a:ext cx="0" cy="0"/>
          <a:chOff x="0" y="0"/>
          <a:chExt cx="0" cy="0"/>
        </a:xfrm>
      </p:grpSpPr>
      <p:sp>
        <p:nvSpPr>
          <p:cNvPr id="18" name="Shape 18"/>
          <p:cNvSpPr txBox="1">
            <a:spLocks noGrp="1"/>
          </p:cNvSpPr>
          <p:nvPr>
            <p:ph type="body" idx="1"/>
          </p:nvPr>
        </p:nvSpPr>
        <p:spPr>
          <a:xfrm>
            <a:off x="457200" y="1215571"/>
            <a:ext cx="8153400" cy="4336143"/>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bg>
      <p:bgPr>
        <a:blipFill rotWithShape="1">
          <a:blip r:embed="rId2">
            <a:alphaModFix/>
          </a:blip>
          <a:stretch>
            <a:fillRect/>
          </a:stretch>
        </a:blipFill>
        <a:effectLst/>
      </p:bgPr>
    </p:bg>
    <p:spTree>
      <p:nvGrpSpPr>
        <p:cNvPr id="1" name="Shape 20"/>
        <p:cNvGrpSpPr/>
        <p:nvPr/>
      </p:nvGrpSpPr>
      <p:grpSpPr>
        <a:xfrm>
          <a:off x="0" y="0"/>
          <a:ext cx="0" cy="0"/>
          <a:chOff x="0" y="0"/>
          <a:chExt cx="0" cy="0"/>
        </a:xfrm>
      </p:grpSpPr>
      <p:sp>
        <p:nvSpPr>
          <p:cNvPr id="21" name="Shape 21"/>
          <p:cNvSpPr txBox="1">
            <a:spLocks noGrp="1"/>
          </p:cNvSpPr>
          <p:nvPr>
            <p:ph type="body" idx="1"/>
          </p:nvPr>
        </p:nvSpPr>
        <p:spPr>
          <a:xfrm>
            <a:off x="722313" y="2906713"/>
            <a:ext cx="7772400" cy="1500187"/>
          </a:xfrm>
          <a:prstGeom prst="rect">
            <a:avLst/>
          </a:prstGeom>
          <a:noFill/>
          <a:ln>
            <a:noFill/>
          </a:ln>
        </p:spPr>
        <p:txBody>
          <a:bodyPr spcFirstLastPara="1" wrap="square" lIns="91425" tIns="91425" rIns="91425" bIns="91425" anchor="b" anchorCtr="0"/>
          <a:lstStyle>
            <a:lvl1pPr marL="457200" marR="0" lvl="0" indent="-228600" algn="l" rtl="0">
              <a:spcBef>
                <a:spcPts val="400"/>
              </a:spcBef>
              <a:spcAft>
                <a:spcPts val="0"/>
              </a:spcAft>
              <a:buClr>
                <a:srgbClr val="001C6F"/>
              </a:buClr>
              <a:buSzPts val="2000"/>
              <a:buFont typeface="Georgia"/>
              <a:buNone/>
              <a:defRPr sz="2000" b="0" i="0" u="none" strike="noStrike" cap="none">
                <a:solidFill>
                  <a:srgbClr val="001C6F"/>
                </a:solidFill>
                <a:latin typeface="Georgia"/>
                <a:ea typeface="Georgia"/>
                <a:cs typeface="Georgia"/>
                <a:sym typeface="Georgia"/>
              </a:defRPr>
            </a:lvl1pPr>
            <a:lvl2pPr marL="914400" marR="0" lvl="1" indent="-228600" algn="l" rtl="0">
              <a:spcBef>
                <a:spcPts val="360"/>
              </a:spcBef>
              <a:spcAft>
                <a:spcPts val="0"/>
              </a:spcAft>
              <a:buClr>
                <a:srgbClr val="001C6F"/>
              </a:buClr>
              <a:buSzPts val="1800"/>
              <a:buFont typeface="Noto Sans Symbols"/>
              <a:buNone/>
              <a:defRPr sz="1800" b="0" i="0" u="none" strike="noStrike" cap="none">
                <a:solidFill>
                  <a:srgbClr val="001C6F"/>
                </a:solidFill>
                <a:latin typeface="Georgia"/>
                <a:ea typeface="Georgia"/>
                <a:cs typeface="Georgia"/>
                <a:sym typeface="Georgia"/>
              </a:defRPr>
            </a:lvl2pPr>
            <a:lvl3pPr marL="1371600" marR="0" lvl="2" indent="-228600" algn="l" rtl="0">
              <a:spcBef>
                <a:spcPts val="320"/>
              </a:spcBef>
              <a:spcAft>
                <a:spcPts val="0"/>
              </a:spcAft>
              <a:buClr>
                <a:srgbClr val="001C6F"/>
              </a:buClr>
              <a:buSzPts val="1600"/>
              <a:buFont typeface="Noto Sans Symbols"/>
              <a:buNone/>
              <a:defRPr sz="1600" b="0" i="0" u="none" strike="noStrike" cap="none">
                <a:solidFill>
                  <a:srgbClr val="001C6F"/>
                </a:solidFill>
                <a:latin typeface="Georgia"/>
                <a:ea typeface="Georgia"/>
                <a:cs typeface="Georgia"/>
                <a:sym typeface="Georgia"/>
              </a:defRPr>
            </a:lvl3pPr>
            <a:lvl4pPr marL="1828800" marR="0" lvl="3" indent="-228600" algn="l" rtl="0">
              <a:spcBef>
                <a:spcPts val="280"/>
              </a:spcBef>
              <a:spcAft>
                <a:spcPts val="0"/>
              </a:spcAft>
              <a:buClr>
                <a:srgbClr val="001C6F"/>
              </a:buClr>
              <a:buSzPts val="1400"/>
              <a:buFont typeface="Noto Sans Symbols"/>
              <a:buNone/>
              <a:defRPr sz="1400" b="0" i="0" u="none" strike="noStrike" cap="none">
                <a:solidFill>
                  <a:srgbClr val="001C6F"/>
                </a:solidFill>
                <a:latin typeface="Georgia"/>
                <a:ea typeface="Georgia"/>
                <a:cs typeface="Georgia"/>
                <a:sym typeface="Georgia"/>
              </a:defRPr>
            </a:lvl4pPr>
            <a:lvl5pPr marL="2286000" marR="0" lvl="4" indent="-228600" algn="l" rtl="0">
              <a:spcBef>
                <a:spcPts val="280"/>
              </a:spcBef>
              <a:spcAft>
                <a:spcPts val="0"/>
              </a:spcAft>
              <a:buClr>
                <a:srgbClr val="001C6F"/>
              </a:buClr>
              <a:buSzPts val="1400"/>
              <a:buFont typeface="Noto Sans Symbols"/>
              <a:buNone/>
              <a:defRPr sz="1400" b="0" i="0" u="none" strike="noStrike" cap="none">
                <a:solidFill>
                  <a:srgbClr val="001C6F"/>
                </a:solidFill>
                <a:latin typeface="Georgia"/>
                <a:ea typeface="Georgia"/>
                <a:cs typeface="Georgia"/>
                <a:sym typeface="Georgia"/>
              </a:defRPr>
            </a:lvl5pPr>
            <a:lvl6pPr marL="2743200" marR="0" lvl="5" indent="-228600" algn="l" rtl="0">
              <a:spcBef>
                <a:spcPts val="280"/>
              </a:spcBef>
              <a:spcAft>
                <a:spcPts val="0"/>
              </a:spcAft>
              <a:buClr>
                <a:schemeClr val="dk1"/>
              </a:buClr>
              <a:buSzPts val="1400"/>
              <a:buFont typeface="Noto Sans Symbols"/>
              <a:buNone/>
              <a:defRPr sz="1400" b="0" i="0" u="none" strike="noStrike" cap="none">
                <a:solidFill>
                  <a:schemeClr val="dk1"/>
                </a:solidFill>
                <a:latin typeface="Arial"/>
                <a:ea typeface="Arial"/>
                <a:cs typeface="Arial"/>
                <a:sym typeface="Arial"/>
              </a:defRPr>
            </a:lvl6pPr>
            <a:lvl7pPr marL="3200400" marR="0" lvl="6" indent="-228600" algn="l" rtl="0">
              <a:spcBef>
                <a:spcPts val="280"/>
              </a:spcBef>
              <a:spcAft>
                <a:spcPts val="0"/>
              </a:spcAft>
              <a:buClr>
                <a:schemeClr val="dk1"/>
              </a:buClr>
              <a:buSzPts val="1400"/>
              <a:buFont typeface="Noto Sans Symbols"/>
              <a:buNone/>
              <a:defRPr sz="1400" b="0" i="0" u="none" strike="noStrike" cap="none">
                <a:solidFill>
                  <a:schemeClr val="dk1"/>
                </a:solidFill>
                <a:latin typeface="Arial"/>
                <a:ea typeface="Arial"/>
                <a:cs typeface="Arial"/>
                <a:sym typeface="Arial"/>
              </a:defRPr>
            </a:lvl7pPr>
            <a:lvl8pPr marL="3657600" marR="0" lvl="7" indent="-228600" algn="l" rtl="0">
              <a:spcBef>
                <a:spcPts val="280"/>
              </a:spcBef>
              <a:spcAft>
                <a:spcPts val="0"/>
              </a:spcAft>
              <a:buClr>
                <a:schemeClr val="dk1"/>
              </a:buClr>
              <a:buSzPts val="1400"/>
              <a:buFont typeface="Noto Sans Symbols"/>
              <a:buNone/>
              <a:defRPr sz="1400" b="0" i="0" u="none" strike="noStrike" cap="none">
                <a:solidFill>
                  <a:schemeClr val="dk1"/>
                </a:solidFill>
                <a:latin typeface="Arial"/>
                <a:ea typeface="Arial"/>
                <a:cs typeface="Arial"/>
                <a:sym typeface="Arial"/>
              </a:defRPr>
            </a:lvl8pPr>
            <a:lvl9pPr marL="4114800" marR="0" lvl="8" indent="-228600" algn="l" rtl="0">
              <a:spcBef>
                <a:spcPts val="280"/>
              </a:spcBef>
              <a:spcAft>
                <a:spcPts val="0"/>
              </a:spcAft>
              <a:buClr>
                <a:schemeClr val="dk1"/>
              </a:buClr>
              <a:buSzPts val="1400"/>
              <a:buFont typeface="Noto Sans Symbols"/>
              <a:buNone/>
              <a:defRPr sz="1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bg>
      <p:bgPr>
        <a:blipFill rotWithShape="1">
          <a:blip r:embed="rId2">
            <a:alphaModFix/>
          </a:blip>
          <a:stretch>
            <a:fillRect/>
          </a:stretch>
        </a:blipFill>
        <a:effectLst/>
      </p:bgPr>
    </p:bg>
    <p:spTree>
      <p:nvGrpSpPr>
        <p:cNvPr id="1" name="Shape 23"/>
        <p:cNvGrpSpPr/>
        <p:nvPr/>
      </p:nvGrpSpPr>
      <p:grpSpPr>
        <a:xfrm>
          <a:off x="0" y="0"/>
          <a:ext cx="0" cy="0"/>
          <a:chOff x="0" y="0"/>
          <a:chExt cx="0" cy="0"/>
        </a:xfrm>
      </p:grpSpPr>
      <p:sp>
        <p:nvSpPr>
          <p:cNvPr id="24" name="Shape 24"/>
          <p:cNvSpPr txBox="1">
            <a:spLocks noGrp="1"/>
          </p:cNvSpPr>
          <p:nvPr>
            <p:ph type="body" idx="1"/>
          </p:nvPr>
        </p:nvSpPr>
        <p:spPr>
          <a:xfrm>
            <a:off x="457200" y="1224643"/>
            <a:ext cx="4000500" cy="4901519"/>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25" name="Shape 25"/>
          <p:cNvSpPr txBox="1">
            <a:spLocks noGrp="1"/>
          </p:cNvSpPr>
          <p:nvPr>
            <p:ph type="body" idx="2"/>
          </p:nvPr>
        </p:nvSpPr>
        <p:spPr>
          <a:xfrm>
            <a:off x="4727864" y="1224643"/>
            <a:ext cx="4000500" cy="4901519"/>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26" name="Shape 26"/>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bg>
      <p:bgPr>
        <a:blipFill rotWithShape="1">
          <a:blip r:embed="rId2">
            <a:alphaModFix/>
          </a:blip>
          <a:stretch>
            <a:fillRect/>
          </a:stretch>
        </a:blipFill>
        <a:effectLst/>
      </p:bgPr>
    </p:bg>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224282"/>
            <a:ext cx="4040188" cy="639762"/>
          </a:xfrm>
          <a:prstGeom prst="rect">
            <a:avLst/>
          </a:prstGeom>
          <a:noFill/>
          <a:ln>
            <a:noFill/>
          </a:ln>
        </p:spPr>
        <p:txBody>
          <a:bodyPr spcFirstLastPara="1" wrap="square" lIns="91425" tIns="91425" rIns="91425" bIns="91425" anchor="b" anchorCtr="0"/>
          <a:lstStyle>
            <a:lvl1pPr marL="457200" marR="0" lvl="0" indent="-228600" algn="l" rtl="0">
              <a:spcBef>
                <a:spcPts val="380"/>
              </a:spcBef>
              <a:spcAft>
                <a:spcPts val="0"/>
              </a:spcAft>
              <a:buClr>
                <a:srgbClr val="001C6F"/>
              </a:buClr>
              <a:buSzPts val="1900"/>
              <a:buFont typeface="Georgia"/>
              <a:buNone/>
              <a:defRPr sz="1900" b="0" i="0" u="none" strike="noStrike" cap="none">
                <a:solidFill>
                  <a:srgbClr val="001C6F"/>
                </a:solidFill>
                <a:latin typeface="Georgia"/>
                <a:ea typeface="Georgia"/>
                <a:cs typeface="Georgia"/>
                <a:sym typeface="Georgia"/>
              </a:defRPr>
            </a:lvl1pPr>
            <a:lvl2pPr marL="914400" marR="0" lvl="1" indent="-228600" algn="l" rtl="0">
              <a:spcBef>
                <a:spcPts val="400"/>
              </a:spcBef>
              <a:spcAft>
                <a:spcPts val="0"/>
              </a:spcAft>
              <a:buClr>
                <a:srgbClr val="001C6F"/>
              </a:buClr>
              <a:buSzPts val="2000"/>
              <a:buFont typeface="Noto Sans Symbols"/>
              <a:buNone/>
              <a:defRPr sz="2000" b="1" i="0" u="none" strike="noStrike" cap="none">
                <a:solidFill>
                  <a:srgbClr val="001C6F"/>
                </a:solidFill>
                <a:latin typeface="Georgia"/>
                <a:ea typeface="Georgia"/>
                <a:cs typeface="Georgia"/>
                <a:sym typeface="Georgia"/>
              </a:defRPr>
            </a:lvl2pPr>
            <a:lvl3pPr marL="1371600" marR="0" lvl="2" indent="-228600" algn="l" rtl="0">
              <a:spcBef>
                <a:spcPts val="360"/>
              </a:spcBef>
              <a:spcAft>
                <a:spcPts val="0"/>
              </a:spcAft>
              <a:buClr>
                <a:srgbClr val="001C6F"/>
              </a:buClr>
              <a:buSzPts val="1800"/>
              <a:buFont typeface="Noto Sans Symbols"/>
              <a:buNone/>
              <a:defRPr sz="1800" b="1" i="0" u="none" strike="noStrike" cap="none">
                <a:solidFill>
                  <a:srgbClr val="001C6F"/>
                </a:solidFill>
                <a:latin typeface="Georgia"/>
                <a:ea typeface="Georgia"/>
                <a:cs typeface="Georgia"/>
                <a:sym typeface="Georgia"/>
              </a:defRPr>
            </a:lvl3pPr>
            <a:lvl4pPr marL="1828800" marR="0" lvl="3" indent="-228600" algn="l" rtl="0">
              <a:spcBef>
                <a:spcPts val="320"/>
              </a:spcBef>
              <a:spcAft>
                <a:spcPts val="0"/>
              </a:spcAft>
              <a:buClr>
                <a:srgbClr val="001C6F"/>
              </a:buClr>
              <a:buSzPts val="1600"/>
              <a:buFont typeface="Noto Sans Symbols"/>
              <a:buNone/>
              <a:defRPr sz="1600" b="1" i="0" u="none" strike="noStrike" cap="none">
                <a:solidFill>
                  <a:srgbClr val="001C6F"/>
                </a:solidFill>
                <a:latin typeface="Georgia"/>
                <a:ea typeface="Georgia"/>
                <a:cs typeface="Georgia"/>
                <a:sym typeface="Georgia"/>
              </a:defRPr>
            </a:lvl4pPr>
            <a:lvl5pPr marL="2286000" marR="0" lvl="4" indent="-228600" algn="l" rtl="0">
              <a:spcBef>
                <a:spcPts val="320"/>
              </a:spcBef>
              <a:spcAft>
                <a:spcPts val="0"/>
              </a:spcAft>
              <a:buClr>
                <a:srgbClr val="001C6F"/>
              </a:buClr>
              <a:buSzPts val="1600"/>
              <a:buFont typeface="Noto Sans Symbols"/>
              <a:buNone/>
              <a:defRPr sz="1600" b="1" i="0" u="none" strike="noStrike" cap="none">
                <a:solidFill>
                  <a:srgbClr val="001C6F"/>
                </a:solidFill>
                <a:latin typeface="Georgia"/>
                <a:ea typeface="Georgia"/>
                <a:cs typeface="Georgia"/>
                <a:sym typeface="Georgia"/>
              </a:defRPr>
            </a:lvl5pPr>
            <a:lvl6pPr marL="2743200" marR="0" lvl="5"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body" idx="2"/>
          </p:nvPr>
        </p:nvSpPr>
        <p:spPr>
          <a:xfrm>
            <a:off x="457200" y="1870910"/>
            <a:ext cx="4040188" cy="3338193"/>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3"/>
          </p:nvPr>
        </p:nvSpPr>
        <p:spPr>
          <a:xfrm>
            <a:off x="4692032" y="1224282"/>
            <a:ext cx="4041775" cy="639762"/>
          </a:xfrm>
          <a:prstGeom prst="rect">
            <a:avLst/>
          </a:prstGeom>
          <a:noFill/>
          <a:ln>
            <a:noFill/>
          </a:ln>
        </p:spPr>
        <p:txBody>
          <a:bodyPr spcFirstLastPara="1" wrap="square" lIns="91425" tIns="91425" rIns="91425" bIns="91425" anchor="b" anchorCtr="0"/>
          <a:lstStyle>
            <a:lvl1pPr marL="457200" marR="0" lvl="0" indent="-228600" algn="l" rtl="0">
              <a:spcBef>
                <a:spcPts val="380"/>
              </a:spcBef>
              <a:spcAft>
                <a:spcPts val="0"/>
              </a:spcAft>
              <a:buClr>
                <a:srgbClr val="001C6F"/>
              </a:buClr>
              <a:buSzPts val="1900"/>
              <a:buFont typeface="Georgia"/>
              <a:buNone/>
              <a:defRPr sz="1900" b="0" i="0" u="none" strike="noStrike" cap="none">
                <a:solidFill>
                  <a:srgbClr val="001C6F"/>
                </a:solidFill>
                <a:latin typeface="Georgia"/>
                <a:ea typeface="Georgia"/>
                <a:cs typeface="Georgia"/>
                <a:sym typeface="Georgia"/>
              </a:defRPr>
            </a:lvl1pPr>
            <a:lvl2pPr marL="914400" marR="0" lvl="1" indent="-228600" algn="l" rtl="0">
              <a:spcBef>
                <a:spcPts val="400"/>
              </a:spcBef>
              <a:spcAft>
                <a:spcPts val="0"/>
              </a:spcAft>
              <a:buClr>
                <a:srgbClr val="001C6F"/>
              </a:buClr>
              <a:buSzPts val="2000"/>
              <a:buFont typeface="Noto Sans Symbols"/>
              <a:buNone/>
              <a:defRPr sz="2000" b="1" i="0" u="none" strike="noStrike" cap="none">
                <a:solidFill>
                  <a:srgbClr val="001C6F"/>
                </a:solidFill>
                <a:latin typeface="Georgia"/>
                <a:ea typeface="Georgia"/>
                <a:cs typeface="Georgia"/>
                <a:sym typeface="Georgia"/>
              </a:defRPr>
            </a:lvl2pPr>
            <a:lvl3pPr marL="1371600" marR="0" lvl="2" indent="-228600" algn="l" rtl="0">
              <a:spcBef>
                <a:spcPts val="360"/>
              </a:spcBef>
              <a:spcAft>
                <a:spcPts val="0"/>
              </a:spcAft>
              <a:buClr>
                <a:srgbClr val="001C6F"/>
              </a:buClr>
              <a:buSzPts val="1800"/>
              <a:buFont typeface="Noto Sans Symbols"/>
              <a:buNone/>
              <a:defRPr sz="1800" b="1" i="0" u="none" strike="noStrike" cap="none">
                <a:solidFill>
                  <a:srgbClr val="001C6F"/>
                </a:solidFill>
                <a:latin typeface="Georgia"/>
                <a:ea typeface="Georgia"/>
                <a:cs typeface="Georgia"/>
                <a:sym typeface="Georgia"/>
              </a:defRPr>
            </a:lvl3pPr>
            <a:lvl4pPr marL="1828800" marR="0" lvl="3" indent="-228600" algn="l" rtl="0">
              <a:spcBef>
                <a:spcPts val="320"/>
              </a:spcBef>
              <a:spcAft>
                <a:spcPts val="0"/>
              </a:spcAft>
              <a:buClr>
                <a:srgbClr val="001C6F"/>
              </a:buClr>
              <a:buSzPts val="1600"/>
              <a:buFont typeface="Noto Sans Symbols"/>
              <a:buNone/>
              <a:defRPr sz="1600" b="1" i="0" u="none" strike="noStrike" cap="none">
                <a:solidFill>
                  <a:srgbClr val="001C6F"/>
                </a:solidFill>
                <a:latin typeface="Georgia"/>
                <a:ea typeface="Georgia"/>
                <a:cs typeface="Georgia"/>
                <a:sym typeface="Georgia"/>
              </a:defRPr>
            </a:lvl4pPr>
            <a:lvl5pPr marL="2286000" marR="0" lvl="4" indent="-228600" algn="l" rtl="0">
              <a:spcBef>
                <a:spcPts val="320"/>
              </a:spcBef>
              <a:spcAft>
                <a:spcPts val="0"/>
              </a:spcAft>
              <a:buClr>
                <a:srgbClr val="001C6F"/>
              </a:buClr>
              <a:buSzPts val="1600"/>
              <a:buFont typeface="Noto Sans Symbols"/>
              <a:buNone/>
              <a:defRPr sz="1600" b="1" i="0" u="none" strike="noStrike" cap="none">
                <a:solidFill>
                  <a:srgbClr val="001C6F"/>
                </a:solidFill>
                <a:latin typeface="Georgia"/>
                <a:ea typeface="Georgia"/>
                <a:cs typeface="Georgia"/>
                <a:sym typeface="Georgia"/>
              </a:defRPr>
            </a:lvl5pPr>
            <a:lvl6pPr marL="2743200" marR="0" lvl="5"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600"/>
              <a:buFont typeface="Noto Sans Symbols"/>
              <a:buNone/>
              <a:defRPr sz="1600" b="1"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body" idx="4"/>
          </p:nvPr>
        </p:nvSpPr>
        <p:spPr>
          <a:xfrm>
            <a:off x="4692032" y="1870910"/>
            <a:ext cx="4041775" cy="3338193"/>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bg>
      <p:bgPr>
        <a:blipFill rotWithShape="1">
          <a:blip r:embed="rId2">
            <a:alphaModFix/>
          </a:blip>
          <a:stretch>
            <a:fillRect/>
          </a:stretch>
        </a:blipFill>
        <a:effectLst/>
      </p:bgPr>
    </p:bg>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bg>
      <p:bgPr>
        <a:blipFill rotWithShape="1">
          <a:blip r:embed="rId2">
            <a:alphaModFix/>
          </a:blip>
          <a:stretch>
            <a:fillRect/>
          </a:stretch>
        </a:blipFill>
        <a:effectLst/>
      </p:bgPr>
    </p:bg>
    <p:spTree>
      <p:nvGrpSpPr>
        <p:cNvPr id="1" name="Shape 35"/>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bg>
      <p:bgPr>
        <a:blipFill rotWithShape="1">
          <a:blip r:embed="rId2">
            <a:alphaModFix/>
          </a:blip>
          <a:stretch>
            <a:fillRect/>
          </a:stretch>
        </a:blipFill>
        <a:effectLst/>
      </p:bgPr>
    </p:bg>
    <p:spTree>
      <p:nvGrpSpPr>
        <p:cNvPr id="1" name="Shape 36"/>
        <p:cNvGrpSpPr/>
        <p:nvPr/>
      </p:nvGrpSpPr>
      <p:grpSpPr>
        <a:xfrm>
          <a:off x="0" y="0"/>
          <a:ext cx="0" cy="0"/>
          <a:chOff x="0" y="0"/>
          <a:chExt cx="0" cy="0"/>
        </a:xfrm>
      </p:grpSpPr>
      <p:sp>
        <p:nvSpPr>
          <p:cNvPr id="37" name="Shape 37"/>
          <p:cNvSpPr txBox="1">
            <a:spLocks noGrp="1"/>
          </p:cNvSpPr>
          <p:nvPr>
            <p:ph type="body" idx="1"/>
          </p:nvPr>
        </p:nvSpPr>
        <p:spPr>
          <a:xfrm>
            <a:off x="3575050" y="1435101"/>
            <a:ext cx="5111750" cy="4390612"/>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Noto Sans Symbols"/>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Noto Sans Symbols"/>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Noto Sans Symbols"/>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Noto Sans Symbols"/>
              <a:buChar char="▪"/>
              <a:defRPr sz="20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body" idx="2"/>
          </p:nvPr>
        </p:nvSpPr>
        <p:spPr>
          <a:xfrm>
            <a:off x="457200" y="1435101"/>
            <a:ext cx="3008313" cy="4390612"/>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rgbClr val="001C6F"/>
              </a:buClr>
              <a:buSzPts val="1400"/>
              <a:buFont typeface="Georgia"/>
              <a:buNone/>
              <a:defRPr sz="1400" b="0" i="0" u="none" strike="noStrike" cap="none">
                <a:solidFill>
                  <a:srgbClr val="001C6F"/>
                </a:solidFill>
                <a:latin typeface="Georgia"/>
                <a:ea typeface="Georgia"/>
                <a:cs typeface="Georgia"/>
                <a:sym typeface="Georgia"/>
              </a:defRPr>
            </a:lvl1pPr>
            <a:lvl2pPr marL="914400" marR="0" lvl="1" indent="-228600" algn="l" rtl="0">
              <a:spcBef>
                <a:spcPts val="240"/>
              </a:spcBef>
              <a:spcAft>
                <a:spcPts val="0"/>
              </a:spcAft>
              <a:buClr>
                <a:srgbClr val="001C6F"/>
              </a:buClr>
              <a:buSzPts val="1200"/>
              <a:buFont typeface="Noto Sans Symbols"/>
              <a:buNone/>
              <a:defRPr sz="1200" b="0" i="0" u="none" strike="noStrike" cap="none">
                <a:solidFill>
                  <a:srgbClr val="001C6F"/>
                </a:solidFill>
                <a:latin typeface="Georgia"/>
                <a:ea typeface="Georgia"/>
                <a:cs typeface="Georgia"/>
                <a:sym typeface="Georgia"/>
              </a:defRPr>
            </a:lvl2pPr>
            <a:lvl3pPr marL="1371600" marR="0" lvl="2" indent="-228600" algn="l" rtl="0">
              <a:spcBef>
                <a:spcPts val="200"/>
              </a:spcBef>
              <a:spcAft>
                <a:spcPts val="0"/>
              </a:spcAft>
              <a:buClr>
                <a:srgbClr val="001C6F"/>
              </a:buClr>
              <a:buSzPts val="1000"/>
              <a:buFont typeface="Noto Sans Symbols"/>
              <a:buNone/>
              <a:defRPr sz="1000" b="0" i="0" u="none" strike="noStrike" cap="none">
                <a:solidFill>
                  <a:srgbClr val="001C6F"/>
                </a:solidFill>
                <a:latin typeface="Georgia"/>
                <a:ea typeface="Georgia"/>
                <a:cs typeface="Georgia"/>
                <a:sym typeface="Georgia"/>
              </a:defRPr>
            </a:lvl3pPr>
            <a:lvl4pPr marL="1828800" marR="0" lvl="3" indent="-228600" algn="l" rtl="0">
              <a:spcBef>
                <a:spcPts val="180"/>
              </a:spcBef>
              <a:spcAft>
                <a:spcPts val="0"/>
              </a:spcAft>
              <a:buClr>
                <a:srgbClr val="001C6F"/>
              </a:buClr>
              <a:buSzPts val="900"/>
              <a:buFont typeface="Noto Sans Symbols"/>
              <a:buNone/>
              <a:defRPr sz="900" b="0" i="0" u="none" strike="noStrike" cap="none">
                <a:solidFill>
                  <a:srgbClr val="001C6F"/>
                </a:solidFill>
                <a:latin typeface="Georgia"/>
                <a:ea typeface="Georgia"/>
                <a:cs typeface="Georgia"/>
                <a:sym typeface="Georgia"/>
              </a:defRPr>
            </a:lvl4pPr>
            <a:lvl5pPr marL="2286000" marR="0" lvl="4" indent="-228600" algn="l" rtl="0">
              <a:spcBef>
                <a:spcPts val="180"/>
              </a:spcBef>
              <a:spcAft>
                <a:spcPts val="0"/>
              </a:spcAft>
              <a:buClr>
                <a:srgbClr val="001C6F"/>
              </a:buClr>
              <a:buSzPts val="900"/>
              <a:buFont typeface="Noto Sans Symbols"/>
              <a:buNone/>
              <a:defRPr sz="900" b="0" i="0" u="none" strike="noStrike" cap="none">
                <a:solidFill>
                  <a:srgbClr val="001C6F"/>
                </a:solidFill>
                <a:latin typeface="Georgia"/>
                <a:ea typeface="Georgia"/>
                <a:cs typeface="Georgia"/>
                <a:sym typeface="Georgia"/>
              </a:defRPr>
            </a:lvl5pPr>
            <a:lvl6pPr marL="2743200" marR="0" lvl="5"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6pPr>
            <a:lvl7pPr marL="3200400" marR="0" lvl="6"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7pPr>
            <a:lvl8pPr marL="3657600" marR="0" lvl="7"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8pPr>
            <a:lvl9pPr marL="4114800" marR="0" lvl="8" indent="-228600" algn="l" rtl="0">
              <a:spcBef>
                <a:spcPts val="180"/>
              </a:spcBef>
              <a:spcAft>
                <a:spcPts val="0"/>
              </a:spcAft>
              <a:buClr>
                <a:schemeClr val="dk1"/>
              </a:buClr>
              <a:buSzPts val="900"/>
              <a:buFont typeface="Noto Sans Symbols"/>
              <a:buNone/>
              <a:defRPr sz="9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title"/>
          </p:nvPr>
        </p:nvSpPr>
        <p:spPr>
          <a:xfrm>
            <a:off x="457200" y="256496"/>
            <a:ext cx="8229600" cy="705076"/>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2600" b="0" i="0" u="none" strike="noStrike" cap="none">
                <a:solidFill>
                  <a:srgbClr val="FFB81D"/>
                </a:solidFill>
                <a:latin typeface="Verdana"/>
                <a:ea typeface="Verdana"/>
                <a:cs typeface="Verdana"/>
                <a:sym typeface="Verdana"/>
              </a:defRPr>
            </a:lvl1pPr>
            <a:lvl2pPr marR="0" lvl="1"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2pPr>
            <a:lvl3pPr marR="0" lvl="2"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3pPr>
            <a:lvl4pPr marR="0" lvl="3"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4pPr>
            <a:lvl5pPr marR="0" lvl="4"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5pPr>
            <a:lvl6pPr marR="0" lvl="5"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6pPr>
            <a:lvl7pPr marR="0" lvl="6"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7pPr>
            <a:lvl8pPr marR="0" lvl="7"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8pPr>
            <a:lvl9pPr marR="0" lvl="8" algn="l" rtl="0">
              <a:spcBef>
                <a:spcPts val="0"/>
              </a:spcBef>
              <a:spcAft>
                <a:spcPts val="0"/>
              </a:spcAft>
              <a:buSzPts val="1400"/>
              <a:buNone/>
              <a:defRPr sz="3000" b="1" i="0" u="none" strike="noStrike" cap="none">
                <a:solidFill>
                  <a:schemeClr val="lt1"/>
                </a:solidFill>
                <a:latin typeface="Garamond"/>
                <a:ea typeface="Garamond"/>
                <a:cs typeface="Garamond"/>
                <a:sym typeface="Garamond"/>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alphaModFix/>
          </a:blip>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body" idx="1"/>
          </p:nvPr>
        </p:nvSpPr>
        <p:spPr>
          <a:xfrm>
            <a:off x="457200" y="1951037"/>
            <a:ext cx="8287658" cy="3918177"/>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rgbClr val="001C6F"/>
              </a:buClr>
              <a:buSzPts val="2000"/>
              <a:buFont typeface="Georgia"/>
              <a:buChar char="•"/>
              <a:defRPr sz="2000" b="0" i="0" u="none" strike="noStrike" cap="none">
                <a:solidFill>
                  <a:srgbClr val="001C6F"/>
                </a:solidFill>
                <a:latin typeface="Georgia"/>
                <a:ea typeface="Georgia"/>
                <a:cs typeface="Georgia"/>
                <a:sym typeface="Georgia"/>
              </a:defRPr>
            </a:lvl1pPr>
            <a:lvl2pPr marL="914400" marR="0" lvl="1" indent="-342900" algn="l" rtl="0">
              <a:spcBef>
                <a:spcPts val="360"/>
              </a:spcBef>
              <a:spcAft>
                <a:spcPts val="0"/>
              </a:spcAft>
              <a:buClr>
                <a:srgbClr val="001C6F"/>
              </a:buClr>
              <a:buSzPts val="1800"/>
              <a:buFont typeface="Noto Sans Symbols"/>
              <a:buChar char="▪"/>
              <a:defRPr sz="1800" b="0" i="0" u="none" strike="noStrike" cap="none">
                <a:solidFill>
                  <a:srgbClr val="001C6F"/>
                </a:solidFill>
                <a:latin typeface="Georgia"/>
                <a:ea typeface="Georgia"/>
                <a:cs typeface="Georgia"/>
                <a:sym typeface="Georgia"/>
              </a:defRPr>
            </a:lvl2pPr>
            <a:lvl3pPr marL="1371600" marR="0" lvl="2" indent="-330200" algn="l" rtl="0">
              <a:spcBef>
                <a:spcPts val="320"/>
              </a:spcBef>
              <a:spcAft>
                <a:spcPts val="0"/>
              </a:spcAft>
              <a:buClr>
                <a:srgbClr val="001C6F"/>
              </a:buClr>
              <a:buSzPts val="1600"/>
              <a:buFont typeface="Noto Sans Symbols"/>
              <a:buChar char="▪"/>
              <a:defRPr sz="1600" b="0" i="0" u="none" strike="noStrike" cap="none">
                <a:solidFill>
                  <a:srgbClr val="001C6F"/>
                </a:solidFill>
                <a:latin typeface="Georgia"/>
                <a:ea typeface="Georgia"/>
                <a:cs typeface="Georgia"/>
                <a:sym typeface="Georgia"/>
              </a:defRPr>
            </a:lvl3pPr>
            <a:lvl4pPr marL="1828800" marR="0" lvl="3" indent="-317500" algn="l" rtl="0">
              <a:spcBef>
                <a:spcPts val="280"/>
              </a:spcBef>
              <a:spcAft>
                <a:spcPts val="0"/>
              </a:spcAft>
              <a:buClr>
                <a:srgbClr val="001C6F"/>
              </a:buClr>
              <a:buSzPts val="1400"/>
              <a:buFont typeface="Noto Sans Symbols"/>
              <a:buChar char="▪"/>
              <a:defRPr sz="1400" b="0" i="0" u="none" strike="noStrike" cap="none">
                <a:solidFill>
                  <a:srgbClr val="001C6F"/>
                </a:solidFill>
                <a:latin typeface="Georgia"/>
                <a:ea typeface="Georgia"/>
                <a:cs typeface="Georgia"/>
                <a:sym typeface="Georgia"/>
              </a:defRPr>
            </a:lvl4pPr>
            <a:lvl5pPr marL="2286000" marR="0" lvl="4" indent="-304800" algn="l" rtl="0">
              <a:spcBef>
                <a:spcPts val="240"/>
              </a:spcBef>
              <a:spcAft>
                <a:spcPts val="0"/>
              </a:spcAft>
              <a:buClr>
                <a:srgbClr val="001C6F"/>
              </a:buClr>
              <a:buSzPts val="1200"/>
              <a:buFont typeface="Noto Sans Symbols"/>
              <a:buChar char="▪"/>
              <a:defRPr sz="1200" b="0" i="0" u="none" strike="noStrike" cap="none">
                <a:solidFill>
                  <a:srgbClr val="001C6F"/>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Noto Sans Symbols"/>
              <a:buChar char="▪"/>
              <a:defRPr sz="1800" b="0" i="0" u="none" strike="noStrike" cap="none">
                <a:solidFill>
                  <a:schemeClr val="dk1"/>
                </a:solidFill>
                <a:latin typeface="Arial"/>
                <a:ea typeface="Arial"/>
                <a:cs typeface="Arial"/>
                <a:sym typeface="Arial"/>
              </a:defRPr>
            </a:lvl9pPr>
          </a:lstStyle>
          <a:p>
            <a:endParaRPr/>
          </a:p>
        </p:txBody>
      </p:sp>
      <p:sp>
        <p:nvSpPr>
          <p:cNvPr id="7" name="Shape 7"/>
          <p:cNvSpPr txBox="1"/>
          <p:nvPr/>
        </p:nvSpPr>
        <p:spPr>
          <a:xfrm>
            <a:off x="8342084" y="6477000"/>
            <a:ext cx="457200" cy="2159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US" sz="800" b="1" i="0" u="none" strike="noStrike" cap="none">
                <a:solidFill>
                  <a:srgbClr val="002060"/>
                </a:solidFill>
                <a:latin typeface="Arial"/>
                <a:ea typeface="Arial"/>
                <a:cs typeface="Arial"/>
                <a:sym typeface="Arial"/>
              </a:rPr>
              <a:t>‹#›</a:t>
            </a:fld>
            <a:endParaRPr sz="800" b="1" i="0" u="none" strike="noStrike" cap="none">
              <a:solidFill>
                <a:srgbClr val="002060"/>
              </a:solidFill>
              <a:latin typeface="Arial"/>
              <a:ea typeface="Arial"/>
              <a:cs typeface="Arial"/>
              <a:sym typeface="Arial"/>
            </a:endParaRPr>
          </a:p>
        </p:txBody>
      </p:sp>
      <p:sp>
        <p:nvSpPr>
          <p:cNvPr id="8" name="Shape 8"/>
          <p:cNvSpPr txBox="1"/>
          <p:nvPr/>
        </p:nvSpPr>
        <p:spPr>
          <a:xfrm>
            <a:off x="457200" y="1202232"/>
            <a:ext cx="8287658" cy="74880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i="0" u="none" strike="noStrike" cap="none">
              <a:solidFill>
                <a:srgbClr val="D4991E"/>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447969" y="2209800"/>
            <a:ext cx="5212602" cy="993775"/>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2900" b="0" i="0" u="none" strike="noStrike" cap="none">
                <a:solidFill>
                  <a:srgbClr val="FFB81D"/>
                </a:solidFill>
                <a:latin typeface="Verdana"/>
                <a:ea typeface="Verdana"/>
                <a:cs typeface="Verdana"/>
                <a:sym typeface="Verdana"/>
              </a:rPr>
              <a:t>Project 1: Applied Economics for Managers</a:t>
            </a:r>
            <a:endParaRPr sz="2900" b="0" i="0" u="none" strike="noStrike" cap="none">
              <a:solidFill>
                <a:srgbClr val="FFB81D"/>
              </a:solidFill>
              <a:latin typeface="Verdana"/>
              <a:ea typeface="Verdana"/>
              <a:cs typeface="Verdana"/>
              <a:sym typeface="Verdana"/>
            </a:endParaRPr>
          </a:p>
        </p:txBody>
      </p:sp>
      <p:sp>
        <p:nvSpPr>
          <p:cNvPr id="56" name="Shape 56"/>
          <p:cNvSpPr txBox="1">
            <a:spLocks noGrp="1"/>
          </p:cNvSpPr>
          <p:nvPr>
            <p:ph type="subTitle" idx="1"/>
          </p:nvPr>
        </p:nvSpPr>
        <p:spPr>
          <a:xfrm>
            <a:off x="447969" y="3581400"/>
            <a:ext cx="8245757" cy="12355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1C6F"/>
              </a:buClr>
              <a:buSzPts val="2000"/>
              <a:buFont typeface="Georgia"/>
              <a:buNone/>
            </a:pPr>
            <a:r>
              <a:rPr lang="en-US" sz="2000" b="0" i="0" u="none" strike="noStrike" cap="none">
                <a:solidFill>
                  <a:srgbClr val="001C6F"/>
                </a:solidFill>
                <a:latin typeface="Georgia"/>
                <a:ea typeface="Georgia"/>
                <a:cs typeface="Georgia"/>
                <a:sym typeface="Georgia"/>
              </a:rPr>
              <a:t>Presented by: [Student’s name here]</a:t>
            </a:r>
            <a:endParaRPr sz="2000" b="0" i="0" u="none" strike="noStrike" cap="none">
              <a:solidFill>
                <a:srgbClr val="001C6F"/>
              </a:solidFill>
              <a:latin typeface="Georgia"/>
              <a:ea typeface="Georgia"/>
              <a:cs typeface="Georgia"/>
              <a:sym typeface="Georgia"/>
            </a:endParaRPr>
          </a:p>
          <a:p>
            <a:pPr marL="0" marR="0" lvl="0" indent="0" algn="l" rtl="0">
              <a:spcBef>
                <a:spcPts val="0"/>
              </a:spcBef>
              <a:spcAft>
                <a:spcPts val="0"/>
              </a:spcAft>
              <a:buClr>
                <a:srgbClr val="001C6F"/>
              </a:buClr>
              <a:buSzPts val="2000"/>
              <a:buFont typeface="Georgia"/>
              <a:buNone/>
            </a:pPr>
            <a:r>
              <a:rPr lang="en-US"/>
              <a:t>[Date]</a:t>
            </a:r>
            <a:endParaRPr/>
          </a:p>
        </p:txBody>
      </p:sp>
      <p:sp>
        <p:nvSpPr>
          <p:cNvPr id="57" name="Shape 57"/>
          <p:cNvSpPr txBox="1"/>
          <p:nvPr/>
        </p:nvSpPr>
        <p:spPr>
          <a:xfrm>
            <a:off x="447975" y="598350"/>
            <a:ext cx="4890300" cy="1440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900">
                <a:solidFill>
                  <a:srgbClr val="FFB81D"/>
                </a:solidFill>
                <a:latin typeface="Verdana"/>
                <a:ea typeface="Verdana"/>
                <a:cs typeface="Verdana"/>
                <a:sym typeface="Verdana"/>
              </a:rPr>
              <a:t>MBA 620: Financial Decision Making</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457200" y="1215571"/>
            <a:ext cx="8153400" cy="4336200"/>
          </a:xfrm>
          <a:prstGeom prst="rect">
            <a:avLst/>
          </a:prstGeom>
          <a:noFill/>
          <a:ln>
            <a:noFill/>
          </a:ln>
        </p:spPr>
        <p:txBody>
          <a:bodyPr spcFirstLastPara="1" wrap="square" lIns="91425" tIns="45700" rIns="91425" bIns="45700" anchor="t" anchorCtr="0">
            <a:noAutofit/>
          </a:bodyPr>
          <a:lstStyle/>
          <a:p>
            <a:pPr marL="457200" marR="0" lvl="0" indent="-355600" algn="l" rtl="0">
              <a:spcBef>
                <a:spcPts val="0"/>
              </a:spcBef>
              <a:spcAft>
                <a:spcPts val="0"/>
              </a:spcAft>
              <a:buSzPts val="2000"/>
              <a:buChar char="•"/>
            </a:pPr>
            <a:r>
              <a:rPr lang="en-US"/>
              <a:t>Do not delete existing slides.</a:t>
            </a:r>
            <a:endParaRPr/>
          </a:p>
          <a:p>
            <a:pPr marL="457200" marR="0" lvl="0" indent="-355600" algn="l" rtl="0">
              <a:spcBef>
                <a:spcPts val="0"/>
              </a:spcBef>
              <a:spcAft>
                <a:spcPts val="0"/>
              </a:spcAft>
              <a:buSzPts val="2000"/>
              <a:buChar char="•"/>
            </a:pPr>
            <a:r>
              <a:rPr lang="en-US"/>
              <a:t>Do not insert new slides.</a:t>
            </a:r>
            <a:endParaRPr/>
          </a:p>
          <a:p>
            <a:pPr marL="457200" marR="0" lvl="0" indent="-355600" algn="l" rtl="0">
              <a:spcBef>
                <a:spcPts val="0"/>
              </a:spcBef>
              <a:spcAft>
                <a:spcPts val="0"/>
              </a:spcAft>
              <a:buSzPts val="2000"/>
              <a:buChar char="•"/>
            </a:pPr>
            <a:r>
              <a:rPr lang="en-US"/>
              <a:t>Replace the text inside brackets with your answers.</a:t>
            </a:r>
            <a:endParaRPr/>
          </a:p>
          <a:p>
            <a:pPr marL="457200" marR="0" lvl="0" indent="-355600" algn="l" rtl="0">
              <a:spcBef>
                <a:spcPts val="0"/>
              </a:spcBef>
              <a:spcAft>
                <a:spcPts val="0"/>
              </a:spcAft>
              <a:buSzPts val="2000"/>
              <a:buChar char="•"/>
            </a:pPr>
            <a:r>
              <a:rPr lang="en-US"/>
              <a:t>Restrict the content on your slides to your key points. You may elaborate if necessary in the speaker notes section below each slide.</a:t>
            </a:r>
            <a:endParaRPr/>
          </a:p>
        </p:txBody>
      </p:sp>
      <p:sp>
        <p:nvSpPr>
          <p:cNvPr id="63" name="Shape 63"/>
          <p:cNvSpPr txBox="1">
            <a:spLocks noGrp="1"/>
          </p:cNvSpPr>
          <p:nvPr>
            <p:ph type="title"/>
          </p:nvPr>
        </p:nvSpPr>
        <p:spPr>
          <a:xfrm>
            <a:off x="457200" y="256496"/>
            <a:ext cx="8229600" cy="705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a:t>Instructions</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457200" y="1260921"/>
            <a:ext cx="8153400" cy="4336200"/>
          </a:xfrm>
          <a:prstGeom prst="rect">
            <a:avLst/>
          </a:prstGeom>
          <a:noFill/>
          <a:ln>
            <a:noFill/>
          </a:ln>
        </p:spPr>
        <p:txBody>
          <a:bodyPr spcFirstLastPara="1" wrap="square" lIns="91425" tIns="45700" rIns="91425" bIns="45700" anchor="t" anchorCtr="0">
            <a:noAutofit/>
          </a:bodyPr>
          <a:lstStyle/>
          <a:p>
            <a:pPr marL="457200" marR="0" lvl="0" indent="-355600" algn="l" rtl="0">
              <a:spcBef>
                <a:spcPts val="0"/>
              </a:spcBef>
              <a:spcAft>
                <a:spcPts val="0"/>
              </a:spcAft>
              <a:buSzPts val="2000"/>
              <a:buChar char="•"/>
            </a:pPr>
            <a:r>
              <a:rPr lang="en-US"/>
              <a:t>[Describe the purpose of a supply and demand graph. Based on the supply and demand graph you created, what are the key observations?]</a:t>
            </a:r>
            <a:endParaRPr/>
          </a:p>
        </p:txBody>
      </p:sp>
      <p:sp>
        <p:nvSpPr>
          <p:cNvPr id="69" name="Shape 69"/>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Supply and Demand Graph</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[Describe equilibrium and what it means to have equilibrium. Based on your graph, what is the point of equilibrium? How will knowing the point of equilibrium help the client?]</a:t>
            </a:r>
            <a:endParaRPr/>
          </a:p>
        </p:txBody>
      </p:sp>
      <p:sp>
        <p:nvSpPr>
          <p:cNvPr id="75" name="Shape 75"/>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Point of Equilibrium</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[Explain which economic model best represents the oil and gas industry? How will this information help the client?]</a:t>
            </a:r>
            <a:endParaRPr/>
          </a:p>
        </p:txBody>
      </p:sp>
      <p:sp>
        <p:nvSpPr>
          <p:cNvPr id="81" name="Shape 81"/>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a:t>Oil and Gas Industry </a:t>
            </a:r>
            <a:r>
              <a:rPr lang="en-US" sz="2600" b="0" i="0" u="none" strike="noStrike" cap="none">
                <a:solidFill>
                  <a:srgbClr val="FFB81D"/>
                </a:solidFill>
                <a:latin typeface="Verdana"/>
                <a:ea typeface="Verdana"/>
                <a:cs typeface="Verdana"/>
                <a:sym typeface="Verdana"/>
              </a:rPr>
              <a:t>Economic Model</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[Based on the profit maximization chart you completed for the client, what is the optimal amount of oil to produce to reach the point of profit maximization? How will knowing the point of profit maximization benefit the client?]</a:t>
            </a:r>
            <a:endParaRPr/>
          </a:p>
        </p:txBody>
      </p:sp>
      <p:sp>
        <p:nvSpPr>
          <p:cNvPr id="87" name="Shape 87"/>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Profit Maximization</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[Based on the discussion with your classmates, which is the best pricing strategy for the client to use? Why?]</a:t>
            </a:r>
            <a:endParaRPr/>
          </a:p>
        </p:txBody>
      </p:sp>
      <p:sp>
        <p:nvSpPr>
          <p:cNvPr id="93" name="Shape 93"/>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Pricing Strategies</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[Include three key recommendations for the pricing strategy in a bulleted list.]</a:t>
            </a:r>
            <a:endParaRPr sz="2000" b="0" i="0" u="none" strike="noStrike" cap="none">
              <a:solidFill>
                <a:srgbClr val="001C6F"/>
              </a:solidFill>
              <a:latin typeface="Georgia"/>
              <a:ea typeface="Georgia"/>
              <a:cs typeface="Georgia"/>
              <a:sym typeface="Georgia"/>
            </a:endParaRPr>
          </a:p>
        </p:txBody>
      </p:sp>
      <p:sp>
        <p:nvSpPr>
          <p:cNvPr id="99" name="Shape 99"/>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Recommendations to Management</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457200" y="1215571"/>
            <a:ext cx="8153400" cy="4336143"/>
          </a:xfrm>
          <a:prstGeom prst="rect">
            <a:avLst/>
          </a:prstGeom>
          <a:noFill/>
          <a:ln>
            <a:noFill/>
          </a:ln>
        </p:spPr>
        <p:txBody>
          <a:bodyPr spcFirstLastPara="1" wrap="square" lIns="91425" tIns="45700" rIns="91425" bIns="45700" anchor="t" anchorCtr="0">
            <a:noAutofit/>
          </a:bodyPr>
          <a:lstStyle/>
          <a:p>
            <a:pPr marL="342900" marR="0" lvl="0" indent="-215900" algn="l" rtl="0">
              <a:spcBef>
                <a:spcPts val="0"/>
              </a:spcBef>
              <a:spcAft>
                <a:spcPts val="0"/>
              </a:spcAft>
              <a:buClr>
                <a:srgbClr val="001C6F"/>
              </a:buClr>
              <a:buSzPts val="2000"/>
              <a:buFont typeface="Georgia"/>
              <a:buNone/>
            </a:pPr>
            <a:r>
              <a:rPr lang="en-US"/>
              <a:t>[Place your references here in a bulleted list.]</a:t>
            </a:r>
            <a:endParaRPr sz="2000" b="0" i="0" u="none" strike="noStrike" cap="none">
              <a:solidFill>
                <a:srgbClr val="001C6F"/>
              </a:solidFill>
              <a:latin typeface="Georgia"/>
              <a:ea typeface="Georgia"/>
              <a:cs typeface="Georgia"/>
              <a:sym typeface="Georgia"/>
            </a:endParaRPr>
          </a:p>
        </p:txBody>
      </p:sp>
      <p:sp>
        <p:nvSpPr>
          <p:cNvPr id="105" name="Shape 105"/>
          <p:cNvSpPr txBox="1">
            <a:spLocks noGrp="1"/>
          </p:cNvSpPr>
          <p:nvPr>
            <p:ph type="title"/>
          </p:nvPr>
        </p:nvSpPr>
        <p:spPr>
          <a:xfrm>
            <a:off x="457200" y="256496"/>
            <a:ext cx="8229600" cy="7050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600" b="0" i="0" u="none" strike="noStrike" cap="none">
                <a:solidFill>
                  <a:srgbClr val="FFB81D"/>
                </a:solidFill>
                <a:latin typeface="Verdana"/>
                <a:ea typeface="Verdana"/>
                <a:cs typeface="Verdana"/>
                <a:sym typeface="Verdana"/>
              </a:rPr>
              <a:t>References</a:t>
            </a:r>
            <a:endParaRPr sz="2600" b="0" i="0" u="none" strike="noStrike" cap="none">
              <a:solidFill>
                <a:srgbClr val="FFB81D"/>
              </a:solidFill>
              <a:latin typeface="Verdana"/>
              <a:ea typeface="Verdana"/>
              <a:cs typeface="Verdana"/>
              <a:sym typeface="Verdana"/>
            </a:endParaRPr>
          </a:p>
        </p:txBody>
      </p:sp>
    </p:spTree>
  </p:cSld>
  <p:clrMapOvr>
    <a:masterClrMapping/>
  </p:clrMapOvr>
</p:sld>
</file>

<file path=ppt/theme/theme1.xml><?xml version="1.0" encoding="utf-8"?>
<a:theme xmlns:a="http://schemas.openxmlformats.org/drawingml/2006/main" name="Default Them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263</Words>
  <Application>Microsoft Office PowerPoint</Application>
  <PresentationFormat>On-screen Show (4:3)</PresentationFormat>
  <Paragraphs>23</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Noto Sans Symbols</vt:lpstr>
      <vt:lpstr>Verdana</vt:lpstr>
      <vt:lpstr>Georgia</vt:lpstr>
      <vt:lpstr>Arial</vt:lpstr>
      <vt:lpstr>Garamond</vt:lpstr>
      <vt:lpstr>Default Theme</vt:lpstr>
      <vt:lpstr>Project 1: Applied Economics for Managers</vt:lpstr>
      <vt:lpstr>Instructions</vt:lpstr>
      <vt:lpstr>Supply and Demand Graph</vt:lpstr>
      <vt:lpstr>Point of Equilibrium</vt:lpstr>
      <vt:lpstr>Oil and Gas Industry Economic Model</vt:lpstr>
      <vt:lpstr>Profit Maximization</vt:lpstr>
      <vt:lpstr>Pricing Strategies</vt:lpstr>
      <vt:lpstr>Recommendations to Management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1: Applied Economics for Managers</dc:title>
  <dc:creator>Ailiyea Blackman</dc:creator>
  <cp:lastModifiedBy>Ailiyea Blackman</cp:lastModifiedBy>
  <cp:revision>2</cp:revision>
  <dcterms:modified xsi:type="dcterms:W3CDTF">2018-10-20T16:14:35Z</dcterms:modified>
</cp:coreProperties>
</file>