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3"/>
  </p:notesMasterIdLst>
  <p:sldIdLst>
    <p:sldId id="256" r:id="rId2"/>
    <p:sldId id="266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94" autoAdjust="0"/>
    <p:restoredTop sz="94660"/>
  </p:normalViewPr>
  <p:slideViewPr>
    <p:cSldViewPr>
      <p:cViewPr varScale="1">
        <p:scale>
          <a:sx n="70" d="100"/>
          <a:sy n="70" d="100"/>
        </p:scale>
        <p:origin x="150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FC231B-B506-4375-93FD-E53EFFB4F1AF}" type="doc">
      <dgm:prSet loTypeId="urn:microsoft.com/office/officeart/2005/8/layout/cycle4#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251E51-0167-447A-A781-6235C2D70B0E}">
      <dgm:prSet phldrT="[Text]"/>
      <dgm:spPr/>
      <dgm:t>
        <a:bodyPr/>
        <a:lstStyle/>
        <a:p>
          <a:r>
            <a:rPr lang="en-US" dirty="0" smtClean="0"/>
            <a:t>Strengths</a:t>
          </a:r>
          <a:endParaRPr lang="en-US" dirty="0"/>
        </a:p>
      </dgm:t>
    </dgm:pt>
    <dgm:pt modelId="{F8A7B3FA-CEC8-4527-B32A-48A4057FFACF}" type="parTrans" cxnId="{69AC5502-3B44-43CA-BC5A-7CD61E1CECC8}">
      <dgm:prSet/>
      <dgm:spPr/>
      <dgm:t>
        <a:bodyPr/>
        <a:lstStyle/>
        <a:p>
          <a:endParaRPr lang="en-US"/>
        </a:p>
      </dgm:t>
    </dgm:pt>
    <dgm:pt modelId="{DC28442F-4CAD-4241-9845-72F56540C44F}" type="sibTrans" cxnId="{69AC5502-3B44-43CA-BC5A-7CD61E1CECC8}">
      <dgm:prSet/>
      <dgm:spPr/>
      <dgm:t>
        <a:bodyPr/>
        <a:lstStyle/>
        <a:p>
          <a:endParaRPr lang="en-US"/>
        </a:p>
      </dgm:t>
    </dgm:pt>
    <dgm:pt modelId="{E6B3D38C-E244-447C-B9CF-1B5D7C1EB96D}">
      <dgm:prSet phldrT="[Text]"/>
      <dgm:spPr/>
      <dgm:t>
        <a:bodyPr/>
        <a:lstStyle/>
        <a:p>
          <a:r>
            <a:rPr lang="en-US" dirty="0" smtClean="0"/>
            <a:t>The lack of competition now.</a:t>
          </a:r>
          <a:endParaRPr lang="en-US" dirty="0"/>
        </a:p>
      </dgm:t>
    </dgm:pt>
    <dgm:pt modelId="{4AA4A4F6-B79D-4D4F-9CB4-49489598E5CF}" type="parTrans" cxnId="{8D98D305-F6DA-4E5F-86EF-B24A71F20707}">
      <dgm:prSet/>
      <dgm:spPr/>
      <dgm:t>
        <a:bodyPr/>
        <a:lstStyle/>
        <a:p>
          <a:endParaRPr lang="en-US"/>
        </a:p>
      </dgm:t>
    </dgm:pt>
    <dgm:pt modelId="{830E50C7-45DD-40A9-9336-5071BCDB10F4}" type="sibTrans" cxnId="{8D98D305-F6DA-4E5F-86EF-B24A71F20707}">
      <dgm:prSet/>
      <dgm:spPr/>
      <dgm:t>
        <a:bodyPr/>
        <a:lstStyle/>
        <a:p>
          <a:endParaRPr lang="en-US"/>
        </a:p>
      </dgm:t>
    </dgm:pt>
    <dgm:pt modelId="{2E465B98-6EB9-435E-9C40-1631FC118D4B}">
      <dgm:prSet phldrT="[Text]"/>
      <dgm:spPr/>
      <dgm:t>
        <a:bodyPr/>
        <a:lstStyle/>
        <a:p>
          <a:r>
            <a:rPr lang="en-US" dirty="0" smtClean="0"/>
            <a:t>Weakness</a:t>
          </a:r>
          <a:endParaRPr lang="en-US" dirty="0"/>
        </a:p>
      </dgm:t>
    </dgm:pt>
    <dgm:pt modelId="{2C0C5C02-37DA-4661-9112-538C50D2511C}" type="parTrans" cxnId="{DFFACB1A-CD15-4B06-A543-EABC4C0BA554}">
      <dgm:prSet/>
      <dgm:spPr/>
      <dgm:t>
        <a:bodyPr/>
        <a:lstStyle/>
        <a:p>
          <a:endParaRPr lang="en-US"/>
        </a:p>
      </dgm:t>
    </dgm:pt>
    <dgm:pt modelId="{10C42664-D1F6-465E-8CBA-52860769DA40}" type="sibTrans" cxnId="{DFFACB1A-CD15-4B06-A543-EABC4C0BA554}">
      <dgm:prSet/>
      <dgm:spPr/>
      <dgm:t>
        <a:bodyPr/>
        <a:lstStyle/>
        <a:p>
          <a:endParaRPr lang="en-US"/>
        </a:p>
      </dgm:t>
    </dgm:pt>
    <dgm:pt modelId="{A6507F13-35BE-423F-A96C-0E0BE7EF6C52}">
      <dgm:prSet phldrT="[Text]"/>
      <dgm:spPr/>
      <dgm:t>
        <a:bodyPr/>
        <a:lstStyle/>
        <a:p>
          <a:r>
            <a:rPr lang="en-US" dirty="0" smtClean="0"/>
            <a:t>small capital</a:t>
          </a:r>
          <a:endParaRPr lang="en-US" dirty="0"/>
        </a:p>
      </dgm:t>
    </dgm:pt>
    <dgm:pt modelId="{90432941-56E0-49AC-A9D5-46A66C59B822}" type="parTrans" cxnId="{04BADBCC-958B-48B0-8B56-422045E8119A}">
      <dgm:prSet/>
      <dgm:spPr/>
      <dgm:t>
        <a:bodyPr/>
        <a:lstStyle/>
        <a:p>
          <a:endParaRPr lang="en-US"/>
        </a:p>
      </dgm:t>
    </dgm:pt>
    <dgm:pt modelId="{67714AB7-363C-44FA-8F77-D747A4666835}" type="sibTrans" cxnId="{04BADBCC-958B-48B0-8B56-422045E8119A}">
      <dgm:prSet/>
      <dgm:spPr/>
      <dgm:t>
        <a:bodyPr/>
        <a:lstStyle/>
        <a:p>
          <a:endParaRPr lang="en-US"/>
        </a:p>
      </dgm:t>
    </dgm:pt>
    <dgm:pt modelId="{C95531A8-0346-4FAE-9D60-98131DCFCE4B}">
      <dgm:prSet phldrT="[Text]"/>
      <dgm:spPr/>
      <dgm:t>
        <a:bodyPr/>
        <a:lstStyle/>
        <a:p>
          <a:r>
            <a:rPr lang="en-US" dirty="0" smtClean="0"/>
            <a:t>Threats</a:t>
          </a:r>
          <a:endParaRPr lang="en-US" dirty="0"/>
        </a:p>
      </dgm:t>
    </dgm:pt>
    <dgm:pt modelId="{AF307A20-5953-4300-944C-DC40CE4FEE54}" type="parTrans" cxnId="{50CE4174-DA05-41CA-A5BF-A6FA586D4F38}">
      <dgm:prSet/>
      <dgm:spPr/>
      <dgm:t>
        <a:bodyPr/>
        <a:lstStyle/>
        <a:p>
          <a:endParaRPr lang="en-US"/>
        </a:p>
      </dgm:t>
    </dgm:pt>
    <dgm:pt modelId="{EC9D61D3-050E-4557-A866-A94227A0AF86}" type="sibTrans" cxnId="{50CE4174-DA05-41CA-A5BF-A6FA586D4F38}">
      <dgm:prSet/>
      <dgm:spPr/>
      <dgm:t>
        <a:bodyPr/>
        <a:lstStyle/>
        <a:p>
          <a:endParaRPr lang="en-US"/>
        </a:p>
      </dgm:t>
    </dgm:pt>
    <dgm:pt modelId="{759943B9-5291-45F1-9C0D-0822BBB06DCF}">
      <dgm:prSet phldrT="[Text]"/>
      <dgm:spPr/>
      <dgm:t>
        <a:bodyPr/>
        <a:lstStyle/>
        <a:p>
          <a:r>
            <a:rPr lang="en-US" dirty="0" smtClean="0"/>
            <a:t>A new idea.</a:t>
          </a:r>
          <a:endParaRPr lang="en-US" dirty="0"/>
        </a:p>
      </dgm:t>
    </dgm:pt>
    <dgm:pt modelId="{9753454A-94C7-427B-AE48-93AA6EFB6A18}" type="parTrans" cxnId="{29146DA1-A213-4946-9C39-54CB408D2829}">
      <dgm:prSet/>
      <dgm:spPr/>
      <dgm:t>
        <a:bodyPr/>
        <a:lstStyle/>
        <a:p>
          <a:endParaRPr lang="en-US"/>
        </a:p>
      </dgm:t>
    </dgm:pt>
    <dgm:pt modelId="{409B8A25-213C-4AD9-BA40-08C258909F1C}" type="sibTrans" cxnId="{29146DA1-A213-4946-9C39-54CB408D2829}">
      <dgm:prSet/>
      <dgm:spPr/>
      <dgm:t>
        <a:bodyPr/>
        <a:lstStyle/>
        <a:p>
          <a:endParaRPr lang="en-US"/>
        </a:p>
      </dgm:t>
    </dgm:pt>
    <dgm:pt modelId="{F141ED65-A376-45AC-BE17-95F368647BE3}">
      <dgm:prSet phldrT="[Text]"/>
      <dgm:spPr/>
      <dgm:t>
        <a:bodyPr/>
        <a:lstStyle/>
        <a:p>
          <a:r>
            <a:rPr lang="en-US" dirty="0" smtClean="0"/>
            <a:t>Opportunities</a:t>
          </a:r>
          <a:endParaRPr lang="en-US" dirty="0"/>
        </a:p>
      </dgm:t>
    </dgm:pt>
    <dgm:pt modelId="{BF580EAA-E564-477F-92DC-D15A6E0BD970}" type="parTrans" cxnId="{80182BCA-BF89-48F9-8154-AB716186D8F4}">
      <dgm:prSet/>
      <dgm:spPr/>
      <dgm:t>
        <a:bodyPr/>
        <a:lstStyle/>
        <a:p>
          <a:endParaRPr lang="en-US"/>
        </a:p>
      </dgm:t>
    </dgm:pt>
    <dgm:pt modelId="{82A034A0-D590-4CA4-A136-DF5CA952DC9C}" type="sibTrans" cxnId="{80182BCA-BF89-48F9-8154-AB716186D8F4}">
      <dgm:prSet/>
      <dgm:spPr/>
      <dgm:t>
        <a:bodyPr/>
        <a:lstStyle/>
        <a:p>
          <a:endParaRPr lang="en-US"/>
        </a:p>
      </dgm:t>
    </dgm:pt>
    <dgm:pt modelId="{4EA7DD05-8CFD-4969-80EA-5C10C0C66E9A}">
      <dgm:prSet phldrT="[Text]"/>
      <dgm:spPr/>
      <dgm:t>
        <a:bodyPr/>
        <a:lstStyle/>
        <a:p>
          <a:r>
            <a:rPr lang="en-US" dirty="0" smtClean="0"/>
            <a:t>Global proliferation.</a:t>
          </a:r>
          <a:endParaRPr lang="en-US" dirty="0"/>
        </a:p>
      </dgm:t>
    </dgm:pt>
    <dgm:pt modelId="{B0AFBFDE-1C9C-4E19-8A3E-AD84C8CCB0AA}" type="parTrans" cxnId="{80CB9912-FDCD-40BB-A08B-3479435D0C65}">
      <dgm:prSet/>
      <dgm:spPr/>
      <dgm:t>
        <a:bodyPr/>
        <a:lstStyle/>
        <a:p>
          <a:endParaRPr lang="en-US"/>
        </a:p>
      </dgm:t>
    </dgm:pt>
    <dgm:pt modelId="{C63FA5EE-9ACC-4ED8-AF21-8A32A6D392ED}" type="sibTrans" cxnId="{80CB9912-FDCD-40BB-A08B-3479435D0C65}">
      <dgm:prSet/>
      <dgm:spPr/>
      <dgm:t>
        <a:bodyPr/>
        <a:lstStyle/>
        <a:p>
          <a:endParaRPr lang="en-US"/>
        </a:p>
      </dgm:t>
    </dgm:pt>
    <dgm:pt modelId="{C9201EA6-BF75-4559-9D66-713CA187693F}">
      <dgm:prSet/>
      <dgm:spPr/>
      <dgm:t>
        <a:bodyPr/>
        <a:lstStyle/>
        <a:p>
          <a:r>
            <a:rPr lang="en-US" smtClean="0"/>
            <a:t>The idea is unique.</a:t>
          </a:r>
          <a:endParaRPr lang="en-US"/>
        </a:p>
      </dgm:t>
    </dgm:pt>
    <dgm:pt modelId="{5B2646ED-C52F-45C4-90DE-87B527E82CD0}" type="parTrans" cxnId="{8B1BF5FB-0BEE-4C78-9FD3-0EDC6E3DD22F}">
      <dgm:prSet/>
      <dgm:spPr/>
      <dgm:t>
        <a:bodyPr/>
        <a:lstStyle/>
        <a:p>
          <a:endParaRPr lang="en-US"/>
        </a:p>
      </dgm:t>
    </dgm:pt>
    <dgm:pt modelId="{E2948897-6C0B-4918-B5E0-6E3A39CE8BE8}" type="sibTrans" cxnId="{8B1BF5FB-0BEE-4C78-9FD3-0EDC6E3DD22F}">
      <dgm:prSet/>
      <dgm:spPr/>
      <dgm:t>
        <a:bodyPr/>
        <a:lstStyle/>
        <a:p>
          <a:endParaRPr lang="en-US"/>
        </a:p>
      </dgm:t>
    </dgm:pt>
    <dgm:pt modelId="{C515AB5E-0818-46C0-A38A-64CD19BF5176}">
      <dgm:prSet/>
      <dgm:spPr/>
      <dgm:t>
        <a:bodyPr/>
        <a:lstStyle/>
        <a:p>
          <a:r>
            <a:rPr lang="en-US" dirty="0" smtClean="0"/>
            <a:t>Market needs</a:t>
          </a:r>
          <a:endParaRPr lang="en-US" dirty="0"/>
        </a:p>
      </dgm:t>
    </dgm:pt>
    <dgm:pt modelId="{9A817F63-B5FF-4CA3-9CAE-AC651904D4E8}" type="parTrans" cxnId="{320801E3-112B-4947-9E8F-EE035BE1EE32}">
      <dgm:prSet/>
      <dgm:spPr/>
      <dgm:t>
        <a:bodyPr/>
        <a:lstStyle/>
        <a:p>
          <a:endParaRPr lang="en-US"/>
        </a:p>
      </dgm:t>
    </dgm:pt>
    <dgm:pt modelId="{1F3574A7-F21D-47C3-873C-46AD3F19EEBC}" type="sibTrans" cxnId="{320801E3-112B-4947-9E8F-EE035BE1EE32}">
      <dgm:prSet/>
      <dgm:spPr/>
      <dgm:t>
        <a:bodyPr/>
        <a:lstStyle/>
        <a:p>
          <a:endParaRPr lang="en-US"/>
        </a:p>
      </dgm:t>
    </dgm:pt>
    <dgm:pt modelId="{7E1AAA7A-20DC-403C-BD45-5843AC0EA3A0}">
      <dgm:prSet/>
      <dgm:spPr/>
      <dgm:t>
        <a:bodyPr/>
        <a:lstStyle/>
        <a:p>
          <a:r>
            <a:rPr lang="en-US" dirty="0" smtClean="0"/>
            <a:t>Put a new mark on the fashion world.</a:t>
          </a:r>
          <a:endParaRPr lang="en-US" dirty="0"/>
        </a:p>
      </dgm:t>
    </dgm:pt>
    <dgm:pt modelId="{418063CA-62AD-4A36-87CB-123E33C4E93A}" type="parTrans" cxnId="{8DDF6A42-1D15-49A5-9FF4-D1A21061706B}">
      <dgm:prSet/>
      <dgm:spPr/>
      <dgm:t>
        <a:bodyPr/>
        <a:lstStyle/>
        <a:p>
          <a:endParaRPr lang="en-US"/>
        </a:p>
      </dgm:t>
    </dgm:pt>
    <dgm:pt modelId="{59B6C84B-008E-4234-8ABB-AF478C852011}" type="sibTrans" cxnId="{8DDF6A42-1D15-49A5-9FF4-D1A21061706B}">
      <dgm:prSet/>
      <dgm:spPr/>
      <dgm:t>
        <a:bodyPr/>
        <a:lstStyle/>
        <a:p>
          <a:endParaRPr lang="en-US"/>
        </a:p>
      </dgm:t>
    </dgm:pt>
    <dgm:pt modelId="{2E0DB6A3-14B4-4E08-8377-09B5CCC4C108}">
      <dgm:prSet/>
      <dgm:spPr/>
      <dgm:t>
        <a:bodyPr/>
        <a:lstStyle/>
        <a:p>
          <a:r>
            <a:rPr lang="en-US" dirty="0" smtClean="0"/>
            <a:t>Acquisitions on the market.</a:t>
          </a:r>
          <a:endParaRPr lang="en-US" dirty="0"/>
        </a:p>
      </dgm:t>
    </dgm:pt>
    <dgm:pt modelId="{6D0E09B7-3A22-4400-A40E-8D462D0621CD}" type="parTrans" cxnId="{C41A8424-4EC5-48A3-99F1-9BDA7865EFA8}">
      <dgm:prSet/>
      <dgm:spPr/>
      <dgm:t>
        <a:bodyPr/>
        <a:lstStyle/>
        <a:p>
          <a:endParaRPr lang="en-US"/>
        </a:p>
      </dgm:t>
    </dgm:pt>
    <dgm:pt modelId="{EB404CCA-2C47-487A-97C2-027C75518A61}" type="sibTrans" cxnId="{C41A8424-4EC5-48A3-99F1-9BDA7865EFA8}">
      <dgm:prSet/>
      <dgm:spPr/>
      <dgm:t>
        <a:bodyPr/>
        <a:lstStyle/>
        <a:p>
          <a:endParaRPr lang="en-US"/>
        </a:p>
      </dgm:t>
    </dgm:pt>
    <dgm:pt modelId="{F21325D9-3417-4AE2-9B4E-EF102A40073E}">
      <dgm:prSet phldrT="[Text]"/>
      <dgm:spPr/>
      <dgm:t>
        <a:bodyPr/>
        <a:lstStyle/>
        <a:p>
          <a:r>
            <a:rPr lang="en-US" dirty="0" smtClean="0"/>
            <a:t>The magnitude of data</a:t>
          </a:r>
          <a:endParaRPr lang="en-US" dirty="0"/>
        </a:p>
      </dgm:t>
    </dgm:pt>
    <dgm:pt modelId="{4850C18A-891F-4CC1-A679-37C2632739FD}" type="parTrans" cxnId="{FEB0FAA3-1161-4FCF-9BCA-C37349152755}">
      <dgm:prSet/>
      <dgm:spPr/>
      <dgm:t>
        <a:bodyPr/>
        <a:lstStyle/>
        <a:p>
          <a:endParaRPr lang="en-US"/>
        </a:p>
      </dgm:t>
    </dgm:pt>
    <dgm:pt modelId="{51B0FB26-3EBC-4F4C-ADD9-E21249AD9C1F}" type="sibTrans" cxnId="{FEB0FAA3-1161-4FCF-9BCA-C37349152755}">
      <dgm:prSet/>
      <dgm:spPr/>
      <dgm:t>
        <a:bodyPr/>
        <a:lstStyle/>
        <a:p>
          <a:endParaRPr lang="en-US"/>
        </a:p>
      </dgm:t>
    </dgm:pt>
    <dgm:pt modelId="{F571E662-EEC2-4EE5-B4DC-25F291846C31}">
      <dgm:prSet/>
      <dgm:spPr/>
      <dgm:t>
        <a:bodyPr/>
        <a:lstStyle/>
        <a:p>
          <a:r>
            <a:rPr lang="en-US" smtClean="0"/>
            <a:t>Build customer confidence.</a:t>
          </a:r>
          <a:endParaRPr lang="en-US"/>
        </a:p>
      </dgm:t>
    </dgm:pt>
    <dgm:pt modelId="{0DD45E5B-4DED-4DE1-AEEF-E066E615F85E}" type="parTrans" cxnId="{391068C3-B7D2-4EA8-A8EF-C76C44E900D1}">
      <dgm:prSet/>
      <dgm:spPr/>
      <dgm:t>
        <a:bodyPr/>
        <a:lstStyle/>
        <a:p>
          <a:endParaRPr lang="en-US"/>
        </a:p>
      </dgm:t>
    </dgm:pt>
    <dgm:pt modelId="{375947A7-982B-4506-ADB6-03D320CFA73D}" type="sibTrans" cxnId="{391068C3-B7D2-4EA8-A8EF-C76C44E900D1}">
      <dgm:prSet/>
      <dgm:spPr/>
      <dgm:t>
        <a:bodyPr/>
        <a:lstStyle/>
        <a:p>
          <a:endParaRPr lang="en-US"/>
        </a:p>
      </dgm:t>
    </dgm:pt>
    <dgm:pt modelId="{3DE7BCAE-7762-4CBB-9829-F785679BC04D}">
      <dgm:prSet/>
      <dgm:spPr/>
      <dgm:t>
        <a:bodyPr/>
        <a:lstStyle/>
        <a:p>
          <a:r>
            <a:rPr lang="en-US" dirty="0" smtClean="0"/>
            <a:t>Foreign competition</a:t>
          </a:r>
          <a:endParaRPr lang="en-US" dirty="0"/>
        </a:p>
      </dgm:t>
    </dgm:pt>
    <dgm:pt modelId="{38A79998-F086-43D4-9498-936312E37E71}" type="parTrans" cxnId="{10CA1957-64B8-4317-8C26-C672978999D2}">
      <dgm:prSet/>
      <dgm:spPr/>
      <dgm:t>
        <a:bodyPr/>
        <a:lstStyle/>
        <a:p>
          <a:endParaRPr lang="en-US"/>
        </a:p>
      </dgm:t>
    </dgm:pt>
    <dgm:pt modelId="{BD5B6B16-63F1-483B-99C4-319491F13D2A}" type="sibTrans" cxnId="{10CA1957-64B8-4317-8C26-C672978999D2}">
      <dgm:prSet/>
      <dgm:spPr/>
      <dgm:t>
        <a:bodyPr/>
        <a:lstStyle/>
        <a:p>
          <a:endParaRPr lang="en-US"/>
        </a:p>
      </dgm:t>
    </dgm:pt>
    <dgm:pt modelId="{60226187-D2F5-43AF-A243-90549FE41147}" type="pres">
      <dgm:prSet presAssocID="{82FC231B-B506-4375-93FD-E53EFFB4F1AF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2080A7BF-D7FA-49FB-96BD-E4116321698B}" type="pres">
      <dgm:prSet presAssocID="{82FC231B-B506-4375-93FD-E53EFFB4F1AF}" presName="children" presStyleCnt="0"/>
      <dgm:spPr/>
    </dgm:pt>
    <dgm:pt modelId="{6F0F0547-0408-4A2D-A79A-39AA1386D9D0}" type="pres">
      <dgm:prSet presAssocID="{82FC231B-B506-4375-93FD-E53EFFB4F1AF}" presName="child1group" presStyleCnt="0"/>
      <dgm:spPr/>
    </dgm:pt>
    <dgm:pt modelId="{E2DC851F-EF0A-4F0E-8BF6-6E5ED09A73F3}" type="pres">
      <dgm:prSet presAssocID="{82FC231B-B506-4375-93FD-E53EFFB4F1AF}" presName="child1" presStyleLbl="bgAcc1" presStyleIdx="0" presStyleCnt="4"/>
      <dgm:spPr/>
      <dgm:t>
        <a:bodyPr/>
        <a:lstStyle/>
        <a:p>
          <a:endParaRPr lang="en-US"/>
        </a:p>
      </dgm:t>
    </dgm:pt>
    <dgm:pt modelId="{EA10C23D-CE9C-4C02-930D-683198C94F8C}" type="pres">
      <dgm:prSet presAssocID="{82FC231B-B506-4375-93FD-E53EFFB4F1AF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1441CE-40C5-4557-A712-D35CEF3B7C82}" type="pres">
      <dgm:prSet presAssocID="{82FC231B-B506-4375-93FD-E53EFFB4F1AF}" presName="child2group" presStyleCnt="0"/>
      <dgm:spPr/>
    </dgm:pt>
    <dgm:pt modelId="{F0B8504C-834F-4B20-974C-2E8F36D344E4}" type="pres">
      <dgm:prSet presAssocID="{82FC231B-B506-4375-93FD-E53EFFB4F1AF}" presName="child2" presStyleLbl="bgAcc1" presStyleIdx="1" presStyleCnt="4"/>
      <dgm:spPr/>
      <dgm:t>
        <a:bodyPr/>
        <a:lstStyle/>
        <a:p>
          <a:endParaRPr lang="en-US"/>
        </a:p>
      </dgm:t>
    </dgm:pt>
    <dgm:pt modelId="{4C21238A-4DA4-4FA1-B77C-360544203E59}" type="pres">
      <dgm:prSet presAssocID="{82FC231B-B506-4375-93FD-E53EFFB4F1AF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67F7C2-6B2A-4203-96EA-5F550F6203AA}" type="pres">
      <dgm:prSet presAssocID="{82FC231B-B506-4375-93FD-E53EFFB4F1AF}" presName="child3group" presStyleCnt="0"/>
      <dgm:spPr/>
    </dgm:pt>
    <dgm:pt modelId="{076D673B-CE33-478F-8E60-C0242F2B4B25}" type="pres">
      <dgm:prSet presAssocID="{82FC231B-B506-4375-93FD-E53EFFB4F1AF}" presName="child3" presStyleLbl="bgAcc1" presStyleIdx="2" presStyleCnt="4"/>
      <dgm:spPr/>
      <dgm:t>
        <a:bodyPr/>
        <a:lstStyle/>
        <a:p>
          <a:endParaRPr lang="en-US"/>
        </a:p>
      </dgm:t>
    </dgm:pt>
    <dgm:pt modelId="{E273DE52-982C-4EA5-B08C-F90C3A93D278}" type="pres">
      <dgm:prSet presAssocID="{82FC231B-B506-4375-93FD-E53EFFB4F1AF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903C0C-75B1-4CD9-A2F3-2F9EF8772DD5}" type="pres">
      <dgm:prSet presAssocID="{82FC231B-B506-4375-93FD-E53EFFB4F1AF}" presName="child4group" presStyleCnt="0"/>
      <dgm:spPr/>
    </dgm:pt>
    <dgm:pt modelId="{2C4E6E52-D32C-4F05-B95F-A3A4152ED3C3}" type="pres">
      <dgm:prSet presAssocID="{82FC231B-B506-4375-93FD-E53EFFB4F1AF}" presName="child4" presStyleLbl="bgAcc1" presStyleIdx="3" presStyleCnt="4"/>
      <dgm:spPr/>
      <dgm:t>
        <a:bodyPr/>
        <a:lstStyle/>
        <a:p>
          <a:endParaRPr lang="en-US"/>
        </a:p>
      </dgm:t>
    </dgm:pt>
    <dgm:pt modelId="{A8AAEDEA-32F7-45A4-9F8A-5A1E6F8A15C7}" type="pres">
      <dgm:prSet presAssocID="{82FC231B-B506-4375-93FD-E53EFFB4F1AF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5F2E05-4F14-41E2-A86D-3B3DF926CBCE}" type="pres">
      <dgm:prSet presAssocID="{82FC231B-B506-4375-93FD-E53EFFB4F1AF}" presName="childPlaceholder" presStyleCnt="0"/>
      <dgm:spPr/>
    </dgm:pt>
    <dgm:pt modelId="{7CBD6590-929A-4F3C-8D8D-AFBA1EE087A7}" type="pres">
      <dgm:prSet presAssocID="{82FC231B-B506-4375-93FD-E53EFFB4F1AF}" presName="circle" presStyleCnt="0"/>
      <dgm:spPr/>
    </dgm:pt>
    <dgm:pt modelId="{1C347F77-D9E3-44D0-B026-BDBEF5EEDBF3}" type="pres">
      <dgm:prSet presAssocID="{82FC231B-B506-4375-93FD-E53EFFB4F1AF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216CC5-EDF7-4699-A031-F192B7CAB1F2}" type="pres">
      <dgm:prSet presAssocID="{82FC231B-B506-4375-93FD-E53EFFB4F1AF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AD3E159-8FDA-4592-AD5B-495A1644EA74}" type="pres">
      <dgm:prSet presAssocID="{82FC231B-B506-4375-93FD-E53EFFB4F1AF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49136E-4CBB-4DBE-875F-1A1403E093A8}" type="pres">
      <dgm:prSet presAssocID="{82FC231B-B506-4375-93FD-E53EFFB4F1AF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C718057-A67E-4DFA-A9D3-1ACEFE5CFA35}" type="pres">
      <dgm:prSet presAssocID="{82FC231B-B506-4375-93FD-E53EFFB4F1AF}" presName="quadrantPlaceholder" presStyleCnt="0"/>
      <dgm:spPr/>
    </dgm:pt>
    <dgm:pt modelId="{42A20AE3-3C96-4F36-A1CA-FA041402FEF3}" type="pres">
      <dgm:prSet presAssocID="{82FC231B-B506-4375-93FD-E53EFFB4F1AF}" presName="center1" presStyleLbl="fgShp" presStyleIdx="0" presStyleCnt="2"/>
      <dgm:spPr/>
    </dgm:pt>
    <dgm:pt modelId="{BACA4CBB-857D-40A9-B9E6-396198F67CCD}" type="pres">
      <dgm:prSet presAssocID="{82FC231B-B506-4375-93FD-E53EFFB4F1AF}" presName="center2" presStyleLbl="fgShp" presStyleIdx="1" presStyleCnt="2"/>
      <dgm:spPr/>
    </dgm:pt>
  </dgm:ptLst>
  <dgm:cxnLst>
    <dgm:cxn modelId="{787E81FD-B8F8-4193-A655-A7E13D14A046}" type="presOf" srcId="{2E0DB6A3-14B4-4E08-8377-09B5CCC4C108}" destId="{2C4E6E52-D32C-4F05-B95F-A3A4152ED3C3}" srcOrd="0" destOrd="2" presId="urn:microsoft.com/office/officeart/2005/8/layout/cycle4#1"/>
    <dgm:cxn modelId="{DFFACB1A-CD15-4B06-A543-EABC4C0BA554}" srcId="{82FC231B-B506-4375-93FD-E53EFFB4F1AF}" destId="{2E465B98-6EB9-435E-9C40-1631FC118D4B}" srcOrd="1" destOrd="0" parTransId="{2C0C5C02-37DA-4661-9112-538C50D2511C}" sibTransId="{10C42664-D1F6-465E-8CBA-52860769DA40}"/>
    <dgm:cxn modelId="{80CB9912-FDCD-40BB-A08B-3479435D0C65}" srcId="{F141ED65-A376-45AC-BE17-95F368647BE3}" destId="{4EA7DD05-8CFD-4969-80EA-5C10C0C66E9A}" srcOrd="0" destOrd="0" parTransId="{B0AFBFDE-1C9C-4E19-8A3E-AD84C8CCB0AA}" sibTransId="{C63FA5EE-9ACC-4ED8-AF21-8A32A6D392ED}"/>
    <dgm:cxn modelId="{50CE4174-DA05-41CA-A5BF-A6FA586D4F38}" srcId="{82FC231B-B506-4375-93FD-E53EFFB4F1AF}" destId="{C95531A8-0346-4FAE-9D60-98131DCFCE4B}" srcOrd="2" destOrd="0" parTransId="{AF307A20-5953-4300-944C-DC40CE4FEE54}" sibTransId="{EC9D61D3-050E-4557-A866-A94227A0AF86}"/>
    <dgm:cxn modelId="{BE629836-653D-4608-AD32-37A0BA94503A}" type="presOf" srcId="{82FC231B-B506-4375-93FD-E53EFFB4F1AF}" destId="{60226187-D2F5-43AF-A243-90549FE41147}" srcOrd="0" destOrd="0" presId="urn:microsoft.com/office/officeart/2005/8/layout/cycle4#1"/>
    <dgm:cxn modelId="{1DA39A5F-06F5-4189-8091-3C29BC17283A}" type="presOf" srcId="{F141ED65-A376-45AC-BE17-95F368647BE3}" destId="{A149136E-4CBB-4DBE-875F-1A1403E093A8}" srcOrd="0" destOrd="0" presId="urn:microsoft.com/office/officeart/2005/8/layout/cycle4#1"/>
    <dgm:cxn modelId="{BA724766-8FE2-4873-996F-D7D0A0BF709D}" type="presOf" srcId="{A6507F13-35BE-423F-A96C-0E0BE7EF6C52}" destId="{F0B8504C-834F-4B20-974C-2E8F36D344E4}" srcOrd="0" destOrd="0" presId="urn:microsoft.com/office/officeart/2005/8/layout/cycle4#1"/>
    <dgm:cxn modelId="{94180487-9368-4A50-9FB7-F59E7A96136A}" type="presOf" srcId="{E6B3D38C-E244-447C-B9CF-1B5D7C1EB96D}" destId="{E2DC851F-EF0A-4F0E-8BF6-6E5ED09A73F3}" srcOrd="0" destOrd="0" presId="urn:microsoft.com/office/officeart/2005/8/layout/cycle4#1"/>
    <dgm:cxn modelId="{C827FD90-2EE5-47AB-8146-2B85DBC38BCD}" type="presOf" srcId="{C95531A8-0346-4FAE-9D60-98131DCFCE4B}" destId="{DAD3E159-8FDA-4592-AD5B-495A1644EA74}" srcOrd="0" destOrd="0" presId="urn:microsoft.com/office/officeart/2005/8/layout/cycle4#1"/>
    <dgm:cxn modelId="{CBFA0612-AEF9-4A12-95CC-31D0CEE9B5D9}" type="presOf" srcId="{2E0DB6A3-14B4-4E08-8377-09B5CCC4C108}" destId="{A8AAEDEA-32F7-45A4-9F8A-5A1E6F8A15C7}" srcOrd="1" destOrd="2" presId="urn:microsoft.com/office/officeart/2005/8/layout/cycle4#1"/>
    <dgm:cxn modelId="{38ACE71B-F378-4966-9BE0-975492DF6563}" type="presOf" srcId="{4EA7DD05-8CFD-4969-80EA-5C10C0C66E9A}" destId="{A8AAEDEA-32F7-45A4-9F8A-5A1E6F8A15C7}" srcOrd="1" destOrd="0" presId="urn:microsoft.com/office/officeart/2005/8/layout/cycle4#1"/>
    <dgm:cxn modelId="{5E038BE5-DCD8-4888-B08A-953F0BB49F26}" type="presOf" srcId="{3DE7BCAE-7762-4CBB-9829-F785679BC04D}" destId="{E273DE52-982C-4EA5-B08C-F90C3A93D278}" srcOrd="1" destOrd="2" presId="urn:microsoft.com/office/officeart/2005/8/layout/cycle4#1"/>
    <dgm:cxn modelId="{0A52E42E-965B-4483-B676-0E32EE12043B}" type="presOf" srcId="{F21325D9-3417-4AE2-9B4E-EF102A40073E}" destId="{F0B8504C-834F-4B20-974C-2E8F36D344E4}" srcOrd="0" destOrd="1" presId="urn:microsoft.com/office/officeart/2005/8/layout/cycle4#1"/>
    <dgm:cxn modelId="{73927C9A-0966-4650-8908-77A7BA5745AC}" type="presOf" srcId="{759943B9-5291-45F1-9C0D-0822BBB06DCF}" destId="{E273DE52-982C-4EA5-B08C-F90C3A93D278}" srcOrd="1" destOrd="0" presId="urn:microsoft.com/office/officeart/2005/8/layout/cycle4#1"/>
    <dgm:cxn modelId="{66F9247D-C199-467A-8E68-3969105E69CF}" type="presOf" srcId="{C515AB5E-0818-46C0-A38A-64CD19BF5176}" destId="{EA10C23D-CE9C-4C02-930D-683198C94F8C}" srcOrd="1" destOrd="2" presId="urn:microsoft.com/office/officeart/2005/8/layout/cycle4#1"/>
    <dgm:cxn modelId="{8F480E4E-C775-48DC-AC29-806653FA3FF1}" type="presOf" srcId="{759943B9-5291-45F1-9C0D-0822BBB06DCF}" destId="{076D673B-CE33-478F-8E60-C0242F2B4B25}" srcOrd="0" destOrd="0" presId="urn:microsoft.com/office/officeart/2005/8/layout/cycle4#1"/>
    <dgm:cxn modelId="{8FA620E6-0F30-4DBC-9B67-29AF7E181934}" type="presOf" srcId="{3DE7BCAE-7762-4CBB-9829-F785679BC04D}" destId="{076D673B-CE33-478F-8E60-C0242F2B4B25}" srcOrd="0" destOrd="2" presId="urn:microsoft.com/office/officeart/2005/8/layout/cycle4#1"/>
    <dgm:cxn modelId="{80182BCA-BF89-48F9-8154-AB716186D8F4}" srcId="{82FC231B-B506-4375-93FD-E53EFFB4F1AF}" destId="{F141ED65-A376-45AC-BE17-95F368647BE3}" srcOrd="3" destOrd="0" parTransId="{BF580EAA-E564-477F-92DC-D15A6E0BD970}" sibTransId="{82A034A0-D590-4CA4-A136-DF5CA952DC9C}"/>
    <dgm:cxn modelId="{8D98D305-F6DA-4E5F-86EF-B24A71F20707}" srcId="{82251E51-0167-447A-A781-6235C2D70B0E}" destId="{E6B3D38C-E244-447C-B9CF-1B5D7C1EB96D}" srcOrd="0" destOrd="0" parTransId="{4AA4A4F6-B79D-4D4F-9CB4-49489598E5CF}" sibTransId="{830E50C7-45DD-40A9-9336-5071BCDB10F4}"/>
    <dgm:cxn modelId="{5ADCBB21-9BCB-4744-99FF-5773E65AF9E2}" type="presOf" srcId="{2E465B98-6EB9-435E-9C40-1631FC118D4B}" destId="{7E216CC5-EDF7-4699-A031-F192B7CAB1F2}" srcOrd="0" destOrd="0" presId="urn:microsoft.com/office/officeart/2005/8/layout/cycle4#1"/>
    <dgm:cxn modelId="{69AC5502-3B44-43CA-BC5A-7CD61E1CECC8}" srcId="{82FC231B-B506-4375-93FD-E53EFFB4F1AF}" destId="{82251E51-0167-447A-A781-6235C2D70B0E}" srcOrd="0" destOrd="0" parTransId="{F8A7B3FA-CEC8-4527-B32A-48A4057FFACF}" sibTransId="{DC28442F-4CAD-4241-9845-72F56540C44F}"/>
    <dgm:cxn modelId="{8B1BF5FB-0BEE-4C78-9FD3-0EDC6E3DD22F}" srcId="{82251E51-0167-447A-A781-6235C2D70B0E}" destId="{C9201EA6-BF75-4559-9D66-713CA187693F}" srcOrd="1" destOrd="0" parTransId="{5B2646ED-C52F-45C4-90DE-87B527E82CD0}" sibTransId="{E2948897-6C0B-4918-B5E0-6E3A39CE8BE8}"/>
    <dgm:cxn modelId="{CF3640F7-723B-4933-8122-25B1A59CC293}" type="presOf" srcId="{C515AB5E-0818-46C0-A38A-64CD19BF5176}" destId="{E2DC851F-EF0A-4F0E-8BF6-6E5ED09A73F3}" srcOrd="0" destOrd="2" presId="urn:microsoft.com/office/officeart/2005/8/layout/cycle4#1"/>
    <dgm:cxn modelId="{29146DA1-A213-4946-9C39-54CB408D2829}" srcId="{C95531A8-0346-4FAE-9D60-98131DCFCE4B}" destId="{759943B9-5291-45F1-9C0D-0822BBB06DCF}" srcOrd="0" destOrd="0" parTransId="{9753454A-94C7-427B-AE48-93AA6EFB6A18}" sibTransId="{409B8A25-213C-4AD9-BA40-08C258909F1C}"/>
    <dgm:cxn modelId="{04BADBCC-958B-48B0-8B56-422045E8119A}" srcId="{2E465B98-6EB9-435E-9C40-1631FC118D4B}" destId="{A6507F13-35BE-423F-A96C-0E0BE7EF6C52}" srcOrd="0" destOrd="0" parTransId="{90432941-56E0-49AC-A9D5-46A66C59B822}" sibTransId="{67714AB7-363C-44FA-8F77-D747A4666835}"/>
    <dgm:cxn modelId="{A230D704-DD94-4C95-9893-D1558CABB5E5}" type="presOf" srcId="{C9201EA6-BF75-4559-9D66-713CA187693F}" destId="{EA10C23D-CE9C-4C02-930D-683198C94F8C}" srcOrd="1" destOrd="1" presId="urn:microsoft.com/office/officeart/2005/8/layout/cycle4#1"/>
    <dgm:cxn modelId="{FEB0FAA3-1161-4FCF-9BCA-C37349152755}" srcId="{2E465B98-6EB9-435E-9C40-1631FC118D4B}" destId="{F21325D9-3417-4AE2-9B4E-EF102A40073E}" srcOrd="1" destOrd="0" parTransId="{4850C18A-891F-4CC1-A679-37C2632739FD}" sibTransId="{51B0FB26-3EBC-4F4C-ADD9-E21249AD9C1F}"/>
    <dgm:cxn modelId="{ED274102-1442-462D-BC63-26C4E9DB59BB}" type="presOf" srcId="{F21325D9-3417-4AE2-9B4E-EF102A40073E}" destId="{4C21238A-4DA4-4FA1-B77C-360544203E59}" srcOrd="1" destOrd="1" presId="urn:microsoft.com/office/officeart/2005/8/layout/cycle4#1"/>
    <dgm:cxn modelId="{C41A8424-4EC5-48A3-99F1-9BDA7865EFA8}" srcId="{F141ED65-A376-45AC-BE17-95F368647BE3}" destId="{2E0DB6A3-14B4-4E08-8377-09B5CCC4C108}" srcOrd="2" destOrd="0" parTransId="{6D0E09B7-3A22-4400-A40E-8D462D0621CD}" sibTransId="{EB404CCA-2C47-487A-97C2-027C75518A61}"/>
    <dgm:cxn modelId="{8DDF6A42-1D15-49A5-9FF4-D1A21061706B}" srcId="{F141ED65-A376-45AC-BE17-95F368647BE3}" destId="{7E1AAA7A-20DC-403C-BD45-5843AC0EA3A0}" srcOrd="1" destOrd="0" parTransId="{418063CA-62AD-4A36-87CB-123E33C4E93A}" sibTransId="{59B6C84B-008E-4234-8ABB-AF478C852011}"/>
    <dgm:cxn modelId="{D09DCC75-4EBD-4696-B8FF-F18611FB61D4}" type="presOf" srcId="{82251E51-0167-447A-A781-6235C2D70B0E}" destId="{1C347F77-D9E3-44D0-B026-BDBEF5EEDBF3}" srcOrd="0" destOrd="0" presId="urn:microsoft.com/office/officeart/2005/8/layout/cycle4#1"/>
    <dgm:cxn modelId="{CA930A6B-14E9-4B2C-8274-F582E186101A}" type="presOf" srcId="{F571E662-EEC2-4EE5-B4DC-25F291846C31}" destId="{076D673B-CE33-478F-8E60-C0242F2B4B25}" srcOrd="0" destOrd="1" presId="urn:microsoft.com/office/officeart/2005/8/layout/cycle4#1"/>
    <dgm:cxn modelId="{E21E1EC2-5BA4-4588-930D-BECA5DBAE724}" type="presOf" srcId="{C9201EA6-BF75-4559-9D66-713CA187693F}" destId="{E2DC851F-EF0A-4F0E-8BF6-6E5ED09A73F3}" srcOrd="0" destOrd="1" presId="urn:microsoft.com/office/officeart/2005/8/layout/cycle4#1"/>
    <dgm:cxn modelId="{7EDCB164-5EB3-40F4-9D0A-87734DAEB4BA}" type="presOf" srcId="{7E1AAA7A-20DC-403C-BD45-5843AC0EA3A0}" destId="{2C4E6E52-D32C-4F05-B95F-A3A4152ED3C3}" srcOrd="0" destOrd="1" presId="urn:microsoft.com/office/officeart/2005/8/layout/cycle4#1"/>
    <dgm:cxn modelId="{905D5390-2C45-4755-A614-B43FA7006314}" type="presOf" srcId="{E6B3D38C-E244-447C-B9CF-1B5D7C1EB96D}" destId="{EA10C23D-CE9C-4C02-930D-683198C94F8C}" srcOrd="1" destOrd="0" presId="urn:microsoft.com/office/officeart/2005/8/layout/cycle4#1"/>
    <dgm:cxn modelId="{FE53FF65-36AD-4AB8-A33B-DF4A0C1A1B24}" type="presOf" srcId="{4EA7DD05-8CFD-4969-80EA-5C10C0C66E9A}" destId="{2C4E6E52-D32C-4F05-B95F-A3A4152ED3C3}" srcOrd="0" destOrd="0" presId="urn:microsoft.com/office/officeart/2005/8/layout/cycle4#1"/>
    <dgm:cxn modelId="{18C9C44D-530A-4403-9BC6-388218B26D50}" type="presOf" srcId="{F571E662-EEC2-4EE5-B4DC-25F291846C31}" destId="{E273DE52-982C-4EA5-B08C-F90C3A93D278}" srcOrd="1" destOrd="1" presId="urn:microsoft.com/office/officeart/2005/8/layout/cycle4#1"/>
    <dgm:cxn modelId="{DA6B7259-31BD-445C-909F-442609EAECAF}" type="presOf" srcId="{7E1AAA7A-20DC-403C-BD45-5843AC0EA3A0}" destId="{A8AAEDEA-32F7-45A4-9F8A-5A1E6F8A15C7}" srcOrd="1" destOrd="1" presId="urn:microsoft.com/office/officeart/2005/8/layout/cycle4#1"/>
    <dgm:cxn modelId="{79614DEF-F29B-4434-A8BD-6544096713EE}" type="presOf" srcId="{A6507F13-35BE-423F-A96C-0E0BE7EF6C52}" destId="{4C21238A-4DA4-4FA1-B77C-360544203E59}" srcOrd="1" destOrd="0" presId="urn:microsoft.com/office/officeart/2005/8/layout/cycle4#1"/>
    <dgm:cxn modelId="{391068C3-B7D2-4EA8-A8EF-C76C44E900D1}" srcId="{C95531A8-0346-4FAE-9D60-98131DCFCE4B}" destId="{F571E662-EEC2-4EE5-B4DC-25F291846C31}" srcOrd="1" destOrd="0" parTransId="{0DD45E5B-4DED-4DE1-AEEF-E066E615F85E}" sibTransId="{375947A7-982B-4506-ADB6-03D320CFA73D}"/>
    <dgm:cxn modelId="{10CA1957-64B8-4317-8C26-C672978999D2}" srcId="{C95531A8-0346-4FAE-9D60-98131DCFCE4B}" destId="{3DE7BCAE-7762-4CBB-9829-F785679BC04D}" srcOrd="2" destOrd="0" parTransId="{38A79998-F086-43D4-9498-936312E37E71}" sibTransId="{BD5B6B16-63F1-483B-99C4-319491F13D2A}"/>
    <dgm:cxn modelId="{320801E3-112B-4947-9E8F-EE035BE1EE32}" srcId="{82251E51-0167-447A-A781-6235C2D70B0E}" destId="{C515AB5E-0818-46C0-A38A-64CD19BF5176}" srcOrd="2" destOrd="0" parTransId="{9A817F63-B5FF-4CA3-9CAE-AC651904D4E8}" sibTransId="{1F3574A7-F21D-47C3-873C-46AD3F19EEBC}"/>
    <dgm:cxn modelId="{E7B134A7-E8A3-4948-9DBE-0011856469B7}" type="presParOf" srcId="{60226187-D2F5-43AF-A243-90549FE41147}" destId="{2080A7BF-D7FA-49FB-96BD-E4116321698B}" srcOrd="0" destOrd="0" presId="urn:microsoft.com/office/officeart/2005/8/layout/cycle4#1"/>
    <dgm:cxn modelId="{ACCC39CB-CEC7-4E83-8F1C-F4DCBFCC94F5}" type="presParOf" srcId="{2080A7BF-D7FA-49FB-96BD-E4116321698B}" destId="{6F0F0547-0408-4A2D-A79A-39AA1386D9D0}" srcOrd="0" destOrd="0" presId="urn:microsoft.com/office/officeart/2005/8/layout/cycle4#1"/>
    <dgm:cxn modelId="{F9996FA5-D8C0-4CF2-A5F2-A7D5F907FB9C}" type="presParOf" srcId="{6F0F0547-0408-4A2D-A79A-39AA1386D9D0}" destId="{E2DC851F-EF0A-4F0E-8BF6-6E5ED09A73F3}" srcOrd="0" destOrd="0" presId="urn:microsoft.com/office/officeart/2005/8/layout/cycle4#1"/>
    <dgm:cxn modelId="{4FA15A87-FACB-40FC-9236-DD1CCC0C55E7}" type="presParOf" srcId="{6F0F0547-0408-4A2D-A79A-39AA1386D9D0}" destId="{EA10C23D-CE9C-4C02-930D-683198C94F8C}" srcOrd="1" destOrd="0" presId="urn:microsoft.com/office/officeart/2005/8/layout/cycle4#1"/>
    <dgm:cxn modelId="{B789712F-4C30-449A-8754-6A2B99F10314}" type="presParOf" srcId="{2080A7BF-D7FA-49FB-96BD-E4116321698B}" destId="{091441CE-40C5-4557-A712-D35CEF3B7C82}" srcOrd="1" destOrd="0" presId="urn:microsoft.com/office/officeart/2005/8/layout/cycle4#1"/>
    <dgm:cxn modelId="{A9825B12-432F-44C6-AAA3-651074BA6583}" type="presParOf" srcId="{091441CE-40C5-4557-A712-D35CEF3B7C82}" destId="{F0B8504C-834F-4B20-974C-2E8F36D344E4}" srcOrd="0" destOrd="0" presId="urn:microsoft.com/office/officeart/2005/8/layout/cycle4#1"/>
    <dgm:cxn modelId="{FE606F7E-75AF-4969-A3F4-C7402DBACBB9}" type="presParOf" srcId="{091441CE-40C5-4557-A712-D35CEF3B7C82}" destId="{4C21238A-4DA4-4FA1-B77C-360544203E59}" srcOrd="1" destOrd="0" presId="urn:microsoft.com/office/officeart/2005/8/layout/cycle4#1"/>
    <dgm:cxn modelId="{8A2B5A3F-9751-4817-B376-62103D9E4F16}" type="presParOf" srcId="{2080A7BF-D7FA-49FB-96BD-E4116321698B}" destId="{F067F7C2-6B2A-4203-96EA-5F550F6203AA}" srcOrd="2" destOrd="0" presId="urn:microsoft.com/office/officeart/2005/8/layout/cycle4#1"/>
    <dgm:cxn modelId="{A75D8A20-193E-4AF5-846B-4C3AB0634450}" type="presParOf" srcId="{F067F7C2-6B2A-4203-96EA-5F550F6203AA}" destId="{076D673B-CE33-478F-8E60-C0242F2B4B25}" srcOrd="0" destOrd="0" presId="urn:microsoft.com/office/officeart/2005/8/layout/cycle4#1"/>
    <dgm:cxn modelId="{2DF9CF94-343C-4074-B5BE-2F5369551350}" type="presParOf" srcId="{F067F7C2-6B2A-4203-96EA-5F550F6203AA}" destId="{E273DE52-982C-4EA5-B08C-F90C3A93D278}" srcOrd="1" destOrd="0" presId="urn:microsoft.com/office/officeart/2005/8/layout/cycle4#1"/>
    <dgm:cxn modelId="{BB9B8E2E-E442-40DC-AF2A-AF1A07BF26F4}" type="presParOf" srcId="{2080A7BF-D7FA-49FB-96BD-E4116321698B}" destId="{26903C0C-75B1-4CD9-A2F3-2F9EF8772DD5}" srcOrd="3" destOrd="0" presId="urn:microsoft.com/office/officeart/2005/8/layout/cycle4#1"/>
    <dgm:cxn modelId="{4C575193-3434-4FEF-A72D-DD79DD1D76E9}" type="presParOf" srcId="{26903C0C-75B1-4CD9-A2F3-2F9EF8772DD5}" destId="{2C4E6E52-D32C-4F05-B95F-A3A4152ED3C3}" srcOrd="0" destOrd="0" presId="urn:microsoft.com/office/officeart/2005/8/layout/cycle4#1"/>
    <dgm:cxn modelId="{BD83A6C2-699C-40A9-82B2-D9190A49A5F1}" type="presParOf" srcId="{26903C0C-75B1-4CD9-A2F3-2F9EF8772DD5}" destId="{A8AAEDEA-32F7-45A4-9F8A-5A1E6F8A15C7}" srcOrd="1" destOrd="0" presId="urn:microsoft.com/office/officeart/2005/8/layout/cycle4#1"/>
    <dgm:cxn modelId="{056B969E-31FB-49BF-B533-D0C9AD6D4816}" type="presParOf" srcId="{2080A7BF-D7FA-49FB-96BD-E4116321698B}" destId="{405F2E05-4F14-41E2-A86D-3B3DF926CBCE}" srcOrd="4" destOrd="0" presId="urn:microsoft.com/office/officeart/2005/8/layout/cycle4#1"/>
    <dgm:cxn modelId="{9CCE07B9-E419-45B0-AAA9-ADF2F44B6CC4}" type="presParOf" srcId="{60226187-D2F5-43AF-A243-90549FE41147}" destId="{7CBD6590-929A-4F3C-8D8D-AFBA1EE087A7}" srcOrd="1" destOrd="0" presId="urn:microsoft.com/office/officeart/2005/8/layout/cycle4#1"/>
    <dgm:cxn modelId="{A75C05E0-4946-47E2-B770-873F4F06DAB6}" type="presParOf" srcId="{7CBD6590-929A-4F3C-8D8D-AFBA1EE087A7}" destId="{1C347F77-D9E3-44D0-B026-BDBEF5EEDBF3}" srcOrd="0" destOrd="0" presId="urn:microsoft.com/office/officeart/2005/8/layout/cycle4#1"/>
    <dgm:cxn modelId="{A5D7E58F-75EA-4710-970F-FCE3C3916BD7}" type="presParOf" srcId="{7CBD6590-929A-4F3C-8D8D-AFBA1EE087A7}" destId="{7E216CC5-EDF7-4699-A031-F192B7CAB1F2}" srcOrd="1" destOrd="0" presId="urn:microsoft.com/office/officeart/2005/8/layout/cycle4#1"/>
    <dgm:cxn modelId="{5DE4F9EE-9B88-4A27-948B-2D36413D86D3}" type="presParOf" srcId="{7CBD6590-929A-4F3C-8D8D-AFBA1EE087A7}" destId="{DAD3E159-8FDA-4592-AD5B-495A1644EA74}" srcOrd="2" destOrd="0" presId="urn:microsoft.com/office/officeart/2005/8/layout/cycle4#1"/>
    <dgm:cxn modelId="{59DA937D-89BB-4A4B-A6BD-11FCD2C3F294}" type="presParOf" srcId="{7CBD6590-929A-4F3C-8D8D-AFBA1EE087A7}" destId="{A149136E-4CBB-4DBE-875F-1A1403E093A8}" srcOrd="3" destOrd="0" presId="urn:microsoft.com/office/officeart/2005/8/layout/cycle4#1"/>
    <dgm:cxn modelId="{2EE3FAD6-5612-4146-AF75-923E1436BF26}" type="presParOf" srcId="{7CBD6590-929A-4F3C-8D8D-AFBA1EE087A7}" destId="{6C718057-A67E-4DFA-A9D3-1ACEFE5CFA35}" srcOrd="4" destOrd="0" presId="urn:microsoft.com/office/officeart/2005/8/layout/cycle4#1"/>
    <dgm:cxn modelId="{53A5F25D-8B44-4EFA-8C44-FE9811C1A368}" type="presParOf" srcId="{60226187-D2F5-43AF-A243-90549FE41147}" destId="{42A20AE3-3C96-4F36-A1CA-FA041402FEF3}" srcOrd="2" destOrd="0" presId="urn:microsoft.com/office/officeart/2005/8/layout/cycle4#1"/>
    <dgm:cxn modelId="{89D582C0-299B-4AF7-AB92-B98863373839}" type="presParOf" srcId="{60226187-D2F5-43AF-A243-90549FE41147}" destId="{BACA4CBB-857D-40A9-B9E6-396198F67CCD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6D673B-CE33-478F-8E60-C0242F2B4B25}">
      <dsp:nvSpPr>
        <dsp:cNvPr id="0" name=""/>
        <dsp:cNvSpPr/>
      </dsp:nvSpPr>
      <dsp:spPr>
        <a:xfrm>
          <a:off x="4999329" y="3523487"/>
          <a:ext cx="2559710" cy="16581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 new idea.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/>
            <a:t>Build customer confidence.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Foreign competition</a:t>
          </a:r>
          <a:endParaRPr lang="en-US" sz="1400" kern="1200" dirty="0"/>
        </a:p>
      </dsp:txBody>
      <dsp:txXfrm>
        <a:off x="5803665" y="3974439"/>
        <a:ext cx="1718951" cy="1170738"/>
      </dsp:txXfrm>
    </dsp:sp>
    <dsp:sp modelId="{2C4E6E52-D32C-4F05-B95F-A3A4152ED3C3}">
      <dsp:nvSpPr>
        <dsp:cNvPr id="0" name=""/>
        <dsp:cNvSpPr/>
      </dsp:nvSpPr>
      <dsp:spPr>
        <a:xfrm>
          <a:off x="822960" y="3523487"/>
          <a:ext cx="2559710" cy="16581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Global proliferation.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Put a new mark on the fashion world.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Acquisitions on the market.</a:t>
          </a:r>
          <a:endParaRPr lang="en-US" sz="1400" kern="1200" dirty="0"/>
        </a:p>
      </dsp:txBody>
      <dsp:txXfrm>
        <a:off x="859383" y="3974439"/>
        <a:ext cx="1718951" cy="1170738"/>
      </dsp:txXfrm>
    </dsp:sp>
    <dsp:sp modelId="{F0B8504C-834F-4B20-974C-2E8F36D344E4}">
      <dsp:nvSpPr>
        <dsp:cNvPr id="0" name=""/>
        <dsp:cNvSpPr/>
      </dsp:nvSpPr>
      <dsp:spPr>
        <a:xfrm>
          <a:off x="4999329" y="0"/>
          <a:ext cx="2559710" cy="16581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small capital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The magnitude of data</a:t>
          </a:r>
          <a:endParaRPr lang="en-US" sz="1400" kern="1200" dirty="0"/>
        </a:p>
      </dsp:txBody>
      <dsp:txXfrm>
        <a:off x="5803665" y="36423"/>
        <a:ext cx="1718951" cy="1170738"/>
      </dsp:txXfrm>
    </dsp:sp>
    <dsp:sp modelId="{E2DC851F-EF0A-4F0E-8BF6-6E5ED09A73F3}">
      <dsp:nvSpPr>
        <dsp:cNvPr id="0" name=""/>
        <dsp:cNvSpPr/>
      </dsp:nvSpPr>
      <dsp:spPr>
        <a:xfrm>
          <a:off x="822960" y="0"/>
          <a:ext cx="2559710" cy="16581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The lack of competition now.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/>
            <a:t>The idea is unique.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Market needs</a:t>
          </a:r>
          <a:endParaRPr lang="en-US" sz="1400" kern="1200" dirty="0"/>
        </a:p>
      </dsp:txBody>
      <dsp:txXfrm>
        <a:off x="859383" y="36423"/>
        <a:ext cx="1718951" cy="1170738"/>
      </dsp:txXfrm>
    </dsp:sp>
    <dsp:sp modelId="{1C347F77-D9E3-44D0-B026-BDBEF5EEDBF3}">
      <dsp:nvSpPr>
        <dsp:cNvPr id="0" name=""/>
        <dsp:cNvSpPr/>
      </dsp:nvSpPr>
      <dsp:spPr>
        <a:xfrm>
          <a:off x="1895551" y="295351"/>
          <a:ext cx="2243632" cy="224363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Strengths</a:t>
          </a:r>
          <a:endParaRPr lang="en-US" sz="1900" kern="1200" dirty="0"/>
        </a:p>
      </dsp:txBody>
      <dsp:txXfrm>
        <a:off x="2552696" y="952496"/>
        <a:ext cx="1586487" cy="1586487"/>
      </dsp:txXfrm>
    </dsp:sp>
    <dsp:sp modelId="{7E216CC5-EDF7-4699-A031-F192B7CAB1F2}">
      <dsp:nvSpPr>
        <dsp:cNvPr id="0" name=""/>
        <dsp:cNvSpPr/>
      </dsp:nvSpPr>
      <dsp:spPr>
        <a:xfrm rot="5400000">
          <a:off x="4242816" y="295351"/>
          <a:ext cx="2243632" cy="224363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Weakness</a:t>
          </a:r>
          <a:endParaRPr lang="en-US" sz="1900" kern="1200" dirty="0"/>
        </a:p>
      </dsp:txBody>
      <dsp:txXfrm rot="-5400000">
        <a:off x="4242816" y="952496"/>
        <a:ext cx="1586487" cy="1586487"/>
      </dsp:txXfrm>
    </dsp:sp>
    <dsp:sp modelId="{DAD3E159-8FDA-4592-AD5B-495A1644EA74}">
      <dsp:nvSpPr>
        <dsp:cNvPr id="0" name=""/>
        <dsp:cNvSpPr/>
      </dsp:nvSpPr>
      <dsp:spPr>
        <a:xfrm rot="10800000">
          <a:off x="4242816" y="2642616"/>
          <a:ext cx="2243632" cy="224363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Threats</a:t>
          </a:r>
          <a:endParaRPr lang="en-US" sz="1900" kern="1200" dirty="0"/>
        </a:p>
      </dsp:txBody>
      <dsp:txXfrm rot="10800000">
        <a:off x="4242816" y="2642616"/>
        <a:ext cx="1586487" cy="1586487"/>
      </dsp:txXfrm>
    </dsp:sp>
    <dsp:sp modelId="{A149136E-4CBB-4DBE-875F-1A1403E093A8}">
      <dsp:nvSpPr>
        <dsp:cNvPr id="0" name=""/>
        <dsp:cNvSpPr/>
      </dsp:nvSpPr>
      <dsp:spPr>
        <a:xfrm rot="16200000">
          <a:off x="1895551" y="2642616"/>
          <a:ext cx="2243632" cy="224363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Opportunities</a:t>
          </a:r>
          <a:endParaRPr lang="en-US" sz="1900" kern="1200" dirty="0"/>
        </a:p>
      </dsp:txBody>
      <dsp:txXfrm rot="5400000">
        <a:off x="2552696" y="2642616"/>
        <a:ext cx="1586487" cy="1586487"/>
      </dsp:txXfrm>
    </dsp:sp>
    <dsp:sp modelId="{42A20AE3-3C96-4F36-A1CA-FA041402FEF3}">
      <dsp:nvSpPr>
        <dsp:cNvPr id="0" name=""/>
        <dsp:cNvSpPr/>
      </dsp:nvSpPr>
      <dsp:spPr>
        <a:xfrm>
          <a:off x="3803675" y="2124456"/>
          <a:ext cx="774649" cy="673608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CA4CBB-857D-40A9-B9E6-396198F67CCD}">
      <dsp:nvSpPr>
        <dsp:cNvPr id="0" name=""/>
        <dsp:cNvSpPr/>
      </dsp:nvSpPr>
      <dsp:spPr>
        <a:xfrm rot="10800000">
          <a:off x="3803675" y="2383536"/>
          <a:ext cx="774649" cy="673608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FEC3B5-5A7E-47A1-A0CA-040923F3CFF3}" type="datetimeFigureOut">
              <a:rPr lang="en-US" smtClean="0"/>
              <a:t>12/6/2014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BE0FE1-7834-4D7B-81B7-9343D22A4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823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E0FE1-7834-4D7B-81B7-9343D22A43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857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E0FE1-7834-4D7B-81B7-9343D22A43D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31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C47FC-45FD-45F1-9BEE-64341F579E5C}" type="datetimeFigureOut">
              <a:rPr lang="en-US" smtClean="0"/>
              <a:t>12/6/2014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1C64742-C41F-4052-A874-A632C90E6F2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C47FC-45FD-45F1-9BEE-64341F579E5C}" type="datetimeFigureOut">
              <a:rPr lang="en-US" smtClean="0"/>
              <a:t>12/6/2014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4742-C41F-4052-A874-A632C90E6F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C47FC-45FD-45F1-9BEE-64341F579E5C}" type="datetimeFigureOut">
              <a:rPr lang="en-US" smtClean="0"/>
              <a:t>12/6/2014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4742-C41F-4052-A874-A632C90E6F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C47FC-45FD-45F1-9BEE-64341F579E5C}" type="datetimeFigureOut">
              <a:rPr lang="en-US" smtClean="0"/>
              <a:t>12/6/2014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4742-C41F-4052-A874-A632C90E6F2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C47FC-45FD-45F1-9BEE-64341F579E5C}" type="datetimeFigureOut">
              <a:rPr lang="en-US" smtClean="0"/>
              <a:t>12/6/2014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1C64742-C41F-4052-A874-A632C90E6F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C47FC-45FD-45F1-9BEE-64341F579E5C}" type="datetimeFigureOut">
              <a:rPr lang="en-US" smtClean="0"/>
              <a:t>12/6/2014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4742-C41F-4052-A874-A632C90E6F2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C47FC-45FD-45F1-9BEE-64341F579E5C}" type="datetimeFigureOut">
              <a:rPr lang="en-US" smtClean="0"/>
              <a:t>12/6/2014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4742-C41F-4052-A874-A632C90E6F2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C47FC-45FD-45F1-9BEE-64341F579E5C}" type="datetimeFigureOut">
              <a:rPr lang="en-US" smtClean="0"/>
              <a:t>12/6/2014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4742-C41F-4052-A874-A632C90E6F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C47FC-45FD-45F1-9BEE-64341F579E5C}" type="datetimeFigureOut">
              <a:rPr lang="en-US" smtClean="0"/>
              <a:t>12/6/2014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4742-C41F-4052-A874-A632C90E6F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C47FC-45FD-45F1-9BEE-64341F579E5C}" type="datetimeFigureOut">
              <a:rPr lang="en-US" smtClean="0"/>
              <a:t>12/6/2014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4742-C41F-4052-A874-A632C90E6F2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C47FC-45FD-45F1-9BEE-64341F579E5C}" type="datetimeFigureOut">
              <a:rPr lang="en-US" smtClean="0"/>
              <a:t>12/6/2014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1C64742-C41F-4052-A874-A632C90E6F2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4C47FC-45FD-45F1-9BEE-64341F579E5C}" type="datetimeFigureOut">
              <a:rPr lang="en-US" smtClean="0"/>
              <a:t>12/6/2014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1C64742-C41F-4052-A874-A632C90E6F2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://en.wikipedia.org/wiki/Fashio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3200400"/>
          </a:xfrm>
        </p:spPr>
        <p:txBody>
          <a:bodyPr/>
          <a:lstStyle/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295400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Algerian" pitchFamily="82" charset="0"/>
              </a:rPr>
              <a:t>E-Fashion Week</a:t>
            </a:r>
            <a:endParaRPr lang="en-US" dirty="0">
              <a:latin typeface="Algerian" pitchFamily="82" charset="0"/>
            </a:endParaRPr>
          </a:p>
        </p:txBody>
      </p:sp>
      <p:pic>
        <p:nvPicPr>
          <p:cNvPr id="4" name="Picture 3" descr="FashionWeek-ecar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4191000"/>
            <a:ext cx="8534400" cy="251460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25" y="4191000"/>
            <a:ext cx="3431275" cy="1447879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Advertisements :</a:t>
            </a:r>
            <a:br>
              <a:rPr lang="en-US" dirty="0" smtClean="0"/>
            </a:br>
            <a:r>
              <a:rPr lang="en-US" dirty="0" smtClean="0"/>
              <a:t>We well advertise everywhere, via social media( Facebook, twitter, Instagram) , news papers, and magazines.</a:t>
            </a:r>
          </a:p>
          <a:p>
            <a:r>
              <a:rPr lang="en-US" dirty="0" smtClean="0"/>
              <a:t>We will advertise though stores like </a:t>
            </a:r>
            <a:r>
              <a:rPr lang="en-US" dirty="0"/>
              <a:t>M</a:t>
            </a:r>
            <a:r>
              <a:rPr lang="en-US" dirty="0" smtClean="0"/>
              <a:t>acy's and </a:t>
            </a:r>
            <a:r>
              <a:rPr lang="en-US" dirty="0"/>
              <a:t>N</a:t>
            </a:r>
            <a:r>
              <a:rPr lang="en-US" dirty="0" smtClean="0"/>
              <a:t>ordstrom </a:t>
            </a:r>
          </a:p>
          <a:p>
            <a:pPr>
              <a:buNone/>
            </a:pPr>
            <a:r>
              <a:rPr lang="en-US" dirty="0" smtClean="0"/>
              <a:t>    </a:t>
            </a:r>
            <a:endParaRPr lang="en-US" dirty="0"/>
          </a:p>
        </p:txBody>
      </p:sp>
      <p:pic>
        <p:nvPicPr>
          <p:cNvPr id="4" name="صورة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3289300"/>
            <a:ext cx="5562600" cy="3340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80219"/>
            <a:ext cx="7772400" cy="4572000"/>
          </a:xfrm>
        </p:spPr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>
              <a:buNone/>
            </a:pPr>
            <a:r>
              <a:rPr lang="en-US" sz="4800" dirty="0" smtClean="0">
                <a:latin typeface="Forte" pitchFamily="66" charset="0"/>
              </a:rPr>
              <a:t>Thank you for listening</a:t>
            </a:r>
            <a:endParaRPr lang="en-US" sz="4800" dirty="0">
              <a:latin typeface="Forte" pitchFamily="66" charset="0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200400"/>
            <a:ext cx="4496064" cy="25607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762000" y="685800"/>
            <a:ext cx="8001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 </a:t>
            </a:r>
            <a:r>
              <a:rPr lang="en-US" sz="2400" b="1" dirty="0"/>
              <a:t>fashion week</a:t>
            </a:r>
            <a:r>
              <a:rPr lang="en-US" sz="2400" dirty="0"/>
              <a:t> is a </a:t>
            </a:r>
            <a:r>
              <a:rPr lang="en-US" sz="2400" dirty="0">
                <a:hlinkClick r:id="rId2" action="ppaction://hlinkfile" tooltip="Fashion"/>
              </a:rPr>
              <a:t>fashion</a:t>
            </a:r>
            <a:r>
              <a:rPr lang="en-US" sz="2400" dirty="0"/>
              <a:t> industry event, lasting approximately one </a:t>
            </a:r>
            <a:r>
              <a:rPr lang="en-US" sz="2400" dirty="0" smtClean="0"/>
              <a:t>week , </a:t>
            </a:r>
            <a:r>
              <a:rPr lang="en-US" sz="2400" dirty="0"/>
              <a:t>which allows fashion designers, </a:t>
            </a:r>
            <a:r>
              <a:rPr lang="en-US" sz="2400" dirty="0" smtClean="0"/>
              <a:t>brands or "houses" to display their latest collections in runway shows and buyers and the media to take a look at the latest trends. Most importantly, these events let the industry know what's "in" and what's "out" for the season.</a:t>
            </a:r>
            <a:endParaRPr lang="ar-SA" sz="2400" dirty="0"/>
          </a:p>
        </p:txBody>
      </p:sp>
      <p:pic>
        <p:nvPicPr>
          <p:cNvPr id="6" name="عنصر نائب للمحتوى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657600"/>
            <a:ext cx="4282678" cy="2143999"/>
          </a:xfrm>
        </p:spPr>
      </p:pic>
    </p:spTree>
    <p:extLst>
      <p:ext uri="{BB962C8B-B14F-4D97-AF65-F5344CB8AC3E}">
        <p14:creationId xmlns:p14="http://schemas.microsoft.com/office/powerpoint/2010/main" val="345774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Showing fashion week events and its products directly live.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Summarize and display scheduling the events, with explanations of what will be displayed in each event.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Mention the names of the designers with a brief explanation of the most important achievements for each person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عنصر نائب للمحتوى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200" y="3657600"/>
            <a:ext cx="6477000" cy="2910871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 Uniqueness: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Unique presentation through the Internet.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Building a bridge between those interested in fashion and fashion designers.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Facilitate the buying and selling process through our website.</a:t>
            </a:r>
          </a:p>
        </p:txBody>
      </p:sp>
      <p:pic>
        <p:nvPicPr>
          <p:cNvPr id="4" name="عنصر نائب للمحتوى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191000"/>
            <a:ext cx="6629400" cy="21431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search</a:t>
            </a:r>
            <a:r>
              <a:rPr lang="en-US" sz="2800" dirty="0" smtClean="0"/>
              <a:t> fashion based on different criteria, by, designer, brand, model,..etc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/>
              <a:t>we have a special feature called" fashion alarm" keeps the member updating and aware of upcoming events.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/>
              <a:t>we have also designers page which allows the viewers  to comment on the designs.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/>
              <a:t>Have online Auctions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/>
              <a:t>We will dictate the last </a:t>
            </a:r>
          </a:p>
          <a:p>
            <a:pPr marL="0" indent="0">
              <a:buNone/>
            </a:pPr>
            <a:r>
              <a:rPr lang="en-US" sz="2800" dirty="0" smtClean="0"/>
              <a:t>Day of the show for new designer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153" y="3771331"/>
            <a:ext cx="3086647" cy="26294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400" dirty="0" smtClean="0"/>
              <a:t> Tow types of memberships:</a:t>
            </a:r>
          </a:p>
          <a:p>
            <a:pPr>
              <a:buNone/>
            </a:pPr>
            <a:r>
              <a:rPr lang="en-US" sz="2400" dirty="0"/>
              <a:t> </a:t>
            </a:r>
            <a:r>
              <a:rPr lang="en-US" sz="2400" dirty="0" smtClean="0"/>
              <a:t>    -free membership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 </a:t>
            </a:r>
            <a:r>
              <a:rPr lang="en-US" sz="2400" dirty="0" smtClean="0"/>
              <a:t>Have a limited access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Ability to buy offer products.</a:t>
            </a:r>
          </a:p>
          <a:p>
            <a:pPr>
              <a:buNone/>
            </a:pPr>
            <a:r>
              <a:rPr lang="en-US" sz="2400" dirty="0"/>
              <a:t> </a:t>
            </a:r>
            <a:r>
              <a:rPr lang="en-US" sz="2400" dirty="0" smtClean="0"/>
              <a:t>    -Primary membership: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Have a full access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Ability to buy and return products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Can bet on the online exclusive auction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4" name="صورة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4267200"/>
            <a:ext cx="2743200" cy="2320925"/>
          </a:xfrm>
          <a:prstGeom prst="rect">
            <a:avLst/>
          </a:prstGeom>
        </p:spPr>
      </p:pic>
      <p:pic>
        <p:nvPicPr>
          <p:cNvPr id="5" name="عنصر نائب للمحتوى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685800"/>
            <a:ext cx="3975100" cy="29774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304800" y="1295400"/>
          <a:ext cx="8382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76600" y="609600"/>
            <a:ext cx="25908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/>
              <a:t> </a:t>
            </a:r>
            <a:r>
              <a:rPr lang="en-US" sz="2400" b="1" dirty="0" smtClean="0"/>
              <a:t>Market Analysis </a:t>
            </a:r>
            <a:endParaRPr lang="en-US" sz="2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Requirements 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21484722"/>
              </p:ext>
            </p:extLst>
          </p:nvPr>
        </p:nvGraphicFramePr>
        <p:xfrm>
          <a:off x="457200" y="1295400"/>
          <a:ext cx="8229600" cy="5072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304800"/>
                <a:gridCol w="4038600"/>
              </a:tblGrid>
              <a:tr h="970903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Financial Requirements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70903">
                <a:tc>
                  <a:txBody>
                    <a:bodyPr/>
                    <a:lstStyle/>
                    <a:p>
                      <a:r>
                        <a:rPr lang="en-US" dirty="0" smtClean="0"/>
                        <a:t>Funding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    $</a:t>
                      </a:r>
                      <a:r>
                        <a:rPr lang="en-US" baseline="0" dirty="0" smtClean="0"/>
                        <a:t> 27,000</a:t>
                      </a:r>
                      <a:endParaRPr lang="en-US" dirty="0"/>
                    </a:p>
                  </a:txBody>
                  <a:tcPr/>
                </a:tc>
              </a:tr>
              <a:tr h="993186">
                <a:tc>
                  <a:txBody>
                    <a:bodyPr/>
                    <a:lstStyle/>
                    <a:p>
                      <a:r>
                        <a:rPr lang="en-US" dirty="0" smtClean="0"/>
                        <a:t>Website Developing Costs-</a:t>
                      </a:r>
                      <a:r>
                        <a:rPr lang="en-US" baseline="0" dirty="0" smtClean="0"/>
                        <a:t> 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baseline="0" dirty="0" smtClean="0"/>
                        <a:t> Year</a:t>
                      </a:r>
                    </a:p>
                    <a:p>
                      <a:r>
                        <a:rPr lang="en-US" baseline="0" dirty="0" smtClean="0"/>
                        <a:t>( Web Designer,  web programmer,</a:t>
                      </a:r>
                    </a:p>
                    <a:p>
                      <a:r>
                        <a:rPr lang="en-US" baseline="0" dirty="0" smtClean="0"/>
                        <a:t>And developer)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 5,000</a:t>
                      </a:r>
                      <a:endParaRPr lang="en-US" dirty="0"/>
                    </a:p>
                  </a:txBody>
                  <a:tcPr/>
                </a:tc>
              </a:tr>
              <a:tr h="970903">
                <a:tc>
                  <a:txBody>
                    <a:bodyPr/>
                    <a:lstStyle/>
                    <a:p>
                      <a:r>
                        <a:rPr lang="en-US" dirty="0" smtClean="0"/>
                        <a:t>Hosting for next 5 years with Maintenance(</a:t>
                      </a:r>
                      <a:r>
                        <a:rPr lang="en-US" baseline="0" dirty="0" smtClean="0"/>
                        <a:t> Yahoo small business website)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4,000</a:t>
                      </a:r>
                      <a:endParaRPr lang="en-US" dirty="0"/>
                    </a:p>
                  </a:txBody>
                  <a:tcPr/>
                </a:tc>
              </a:tr>
              <a:tr h="970903">
                <a:tc>
                  <a:txBody>
                    <a:bodyPr/>
                    <a:lstStyle/>
                    <a:p>
                      <a:r>
                        <a:rPr lang="en-US" dirty="0" smtClean="0"/>
                        <a:t>Imaging Machinery and Equipment and advertising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19.0000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Competitive Advantage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Competitive Edge: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Our customers are from all around the world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Free membership to use the site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Customers can track and buy products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Trustworthy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Customers  can provide feedback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Exclusive shows and easy access from all around the world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Save money and time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" y="5181600"/>
            <a:ext cx="9161463" cy="1289050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1621</TotalTime>
  <Words>421</Words>
  <Application>Microsoft Office PowerPoint</Application>
  <PresentationFormat>عرض على الشاشة (3:4)‏</PresentationFormat>
  <Paragraphs>76</Paragraphs>
  <Slides>11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21" baseType="lpstr">
      <vt:lpstr>Algerian</vt:lpstr>
      <vt:lpstr>Arial</vt:lpstr>
      <vt:lpstr>Calibri</vt:lpstr>
      <vt:lpstr>Forte</vt:lpstr>
      <vt:lpstr>Franklin Gothic Book</vt:lpstr>
      <vt:lpstr>Perpetua</vt:lpstr>
      <vt:lpstr>Times New Roman</vt:lpstr>
      <vt:lpstr>Wingdings</vt:lpstr>
      <vt:lpstr>Wingdings 2</vt:lpstr>
      <vt:lpstr>Equity</vt:lpstr>
      <vt:lpstr>E-Fashion Week</vt:lpstr>
      <vt:lpstr>عرض تقديمي في PowerPoint</vt:lpstr>
      <vt:lpstr>Mission Statement</vt:lpstr>
      <vt:lpstr>Mission Statement</vt:lpstr>
      <vt:lpstr>Features</vt:lpstr>
      <vt:lpstr>Features</vt:lpstr>
      <vt:lpstr> </vt:lpstr>
      <vt:lpstr>Financial Requirements </vt:lpstr>
      <vt:lpstr>Competitive Advantage</vt:lpstr>
      <vt:lpstr>Advertisements</vt:lpstr>
      <vt:lpstr>عرض تقديمي في PowerPoint</vt:lpstr>
    </vt:vector>
  </TitlesOfParts>
  <Company>BLACK EDITION - tum0r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E-Fashion</dc:title>
  <dc:creator>m</dc:creator>
  <cp:lastModifiedBy>Taha</cp:lastModifiedBy>
  <cp:revision>31</cp:revision>
  <dcterms:created xsi:type="dcterms:W3CDTF">2014-12-01T12:52:54Z</dcterms:created>
  <dcterms:modified xsi:type="dcterms:W3CDTF">2014-12-06T00:23:12Z</dcterms:modified>
</cp:coreProperties>
</file>