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</p:sldIdLst>
  <p:sldSz cy="6858000" cx="9144000"/>
  <p:notesSz cx="6858000" cy="9144000"/>
  <p:defaultTextStyle>
    <a:defPPr marR="0" rtl="0" algn="l">
      <a:lnSpc>
        <a:spcPct val="100000"/>
      </a:lnSpc>
      <a:spcBef>
        <a:spcPts val="0"/>
      </a:spcBef>
      <a:spcAft>
        <a:spcPts val="0"/>
      </a:spcAft>
    </a:defPPr>
    <a:lvl1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7" name="Shape 87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3" name="Shape 93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9" name="Shape 99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6" name="Shape 106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2" name="Shape 112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8" name="Shape 118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4" name="Shape 124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30" name="Shape 130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36" name="Shape 136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12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 txBox="1"/>
          <p:nvPr>
            <p:ph type="ctrTitle"/>
          </p:nvPr>
        </p:nvSpPr>
        <p:spPr>
          <a:xfrm>
            <a:off x="685800" y="1905000"/>
            <a:ext cx="7543800" cy="259397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marL="0" marR="0" rtl="0" algn="l">
              <a:spcBef>
                <a:spcPts val="0"/>
              </a:spcBef>
              <a:buClr>
                <a:schemeClr val="dk2"/>
              </a:buClr>
              <a:buFont typeface="Cambria"/>
              <a:buNone/>
              <a:defRPr/>
            </a:lvl1pPr>
            <a:lvl2pPr indent="0" marL="0" marR="0" rtl="0" algn="l">
              <a:spcBef>
                <a:spcPts val="0"/>
              </a:spcBef>
              <a:defRPr/>
            </a:lvl2pPr>
            <a:lvl3pPr indent="0" marL="0" marR="0" rtl="0" algn="l">
              <a:spcBef>
                <a:spcPts val="0"/>
              </a:spcBef>
              <a:defRPr/>
            </a:lvl3pPr>
            <a:lvl4pPr indent="0" marL="0" marR="0" rtl="0" algn="l">
              <a:spcBef>
                <a:spcPts val="0"/>
              </a:spcBef>
              <a:defRPr/>
            </a:lvl4pPr>
            <a:lvl5pPr indent="0" marL="0" marR="0" rtl="0" algn="l">
              <a:spcBef>
                <a:spcPts val="0"/>
              </a:spcBef>
              <a:defRPr/>
            </a:lvl5pPr>
            <a:lvl6pPr indent="0" marL="0" marR="0" rtl="0" algn="l">
              <a:spcBef>
                <a:spcPts val="0"/>
              </a:spcBef>
              <a:defRPr/>
            </a:lvl6pPr>
            <a:lvl7pPr indent="0" marL="0" marR="0" rtl="0" algn="l">
              <a:spcBef>
                <a:spcPts val="0"/>
              </a:spcBef>
              <a:defRPr/>
            </a:lvl7pPr>
            <a:lvl8pPr indent="0" marL="0" marR="0" rtl="0" algn="l">
              <a:spcBef>
                <a:spcPts val="0"/>
              </a:spcBef>
              <a:defRPr/>
            </a:lvl8pPr>
            <a:lvl9pPr indent="0" marL="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14" name="Shape 14"/>
          <p:cNvSpPr txBox="1"/>
          <p:nvPr>
            <p:ph idx="1" type="subTitle"/>
          </p:nvPr>
        </p:nvSpPr>
        <p:spPr>
          <a:xfrm>
            <a:off x="685800" y="4572000"/>
            <a:ext cx="6461759" cy="10667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l">
              <a:spcBef>
                <a:spcPts val="400"/>
              </a:spcBef>
              <a:buClr>
                <a:schemeClr val="accent1"/>
              </a:buClr>
              <a:buFont typeface="Calibri"/>
              <a:buNone/>
              <a:defRPr/>
            </a:lvl1pPr>
            <a:lvl2pPr indent="0" marL="457200" marR="0" rtl="0" algn="ctr">
              <a:spcBef>
                <a:spcPts val="400"/>
              </a:spcBef>
              <a:buClr>
                <a:schemeClr val="accent2"/>
              </a:buClr>
              <a:buFont typeface="Calibri"/>
              <a:buNone/>
              <a:defRPr/>
            </a:lvl2pPr>
            <a:lvl3pPr indent="0" marL="914400" marR="0" rtl="0" algn="ctr">
              <a:spcBef>
                <a:spcPts val="360"/>
              </a:spcBef>
              <a:buClr>
                <a:schemeClr val="accent3"/>
              </a:buClr>
              <a:buFont typeface="Calibri"/>
              <a:buNone/>
              <a:defRPr/>
            </a:lvl3pPr>
            <a:lvl4pPr indent="0" marL="1371600" marR="0" rtl="0" algn="ctr">
              <a:spcBef>
                <a:spcPts val="320"/>
              </a:spcBef>
              <a:buClr>
                <a:schemeClr val="accent4"/>
              </a:buClr>
              <a:buFont typeface="Calibri"/>
              <a:buNone/>
              <a:defRPr/>
            </a:lvl4pPr>
            <a:lvl5pPr indent="0" marL="1828800" marR="0" rtl="0" algn="ctr">
              <a:spcBef>
                <a:spcPts val="280"/>
              </a:spcBef>
              <a:buClr>
                <a:schemeClr val="accent5"/>
              </a:buClr>
              <a:buFont typeface="Calibri"/>
              <a:buNone/>
              <a:defRPr/>
            </a:lvl5pPr>
            <a:lvl6pPr indent="0" marL="2286000" marR="0" rtl="0" algn="ctr">
              <a:spcBef>
                <a:spcPts val="280"/>
              </a:spcBef>
              <a:buClr>
                <a:schemeClr val="accent1"/>
              </a:buClr>
              <a:buFont typeface="Calibri"/>
              <a:buNone/>
              <a:defRPr/>
            </a:lvl6pPr>
            <a:lvl7pPr indent="0" marL="2743200" marR="0" rtl="0" algn="ctr">
              <a:spcBef>
                <a:spcPts val="280"/>
              </a:spcBef>
              <a:buClr>
                <a:schemeClr val="accent2"/>
              </a:buClr>
              <a:buFont typeface="Calibri"/>
              <a:buNone/>
              <a:defRPr/>
            </a:lvl7pPr>
            <a:lvl8pPr indent="0" marL="3200400" marR="0" rtl="0" algn="ctr">
              <a:spcBef>
                <a:spcPts val="280"/>
              </a:spcBef>
              <a:buClr>
                <a:schemeClr val="accent3"/>
              </a:buClr>
              <a:buFont typeface="Calibri"/>
              <a:buNone/>
              <a:defRPr/>
            </a:lvl8pPr>
            <a:lvl9pPr indent="0" marL="3657600" marR="0" rtl="0" algn="ctr">
              <a:spcBef>
                <a:spcPts val="280"/>
              </a:spcBef>
              <a:buClr>
                <a:schemeClr val="accent4"/>
              </a:buClr>
              <a:buFont typeface="Calibri"/>
              <a:buNone/>
              <a:defRPr/>
            </a:lvl9pPr>
          </a:lstStyle>
          <a:p/>
        </p:txBody>
      </p:sp>
      <p:sp>
        <p:nvSpPr>
          <p:cNvPr id="15" name="Shape 15"/>
          <p:cNvSpPr txBox="1"/>
          <p:nvPr>
            <p:ph idx="10" type="dt"/>
          </p:nvPr>
        </p:nvSpPr>
        <p:spPr>
          <a:xfrm rot="-5400000">
            <a:off x="7551350" y="1645919"/>
            <a:ext cx="2438399" cy="36575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16" name="Shape 16"/>
          <p:cNvSpPr txBox="1"/>
          <p:nvPr>
            <p:ph idx="11" type="ftr"/>
          </p:nvPr>
        </p:nvSpPr>
        <p:spPr>
          <a:xfrm rot="-5400000">
            <a:off x="7586909" y="4048759"/>
            <a:ext cx="2367281" cy="36575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r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17" name="Shape 17"/>
          <p:cNvSpPr/>
          <p:nvPr>
            <p:ph idx="12" type="sldNum"/>
          </p:nvPr>
        </p:nvSpPr>
        <p:spPr>
          <a:xfrm>
            <a:off x="8531788" y="5648960"/>
            <a:ext cx="548639" cy="396240"/>
          </a:xfrm>
          <a:prstGeom prst="bracketPair">
            <a:avLst/>
          </a:prstGeom>
          <a:noFill/>
          <a:ln cap="flat" cmpd="sng" w="19050">
            <a:solidFill>
              <a:srgbClr val="FFFFFF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ctr">
              <a:spcBef>
                <a:spcPts val="0"/>
              </a:spcBef>
            </a:pPr>
            <a:r>
              <a:t/>
            </a:r>
            <a:endParaRPr/>
          </a:p>
          <a:p>
            <a:pPr indent="0" lvl="1" marL="4572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2" marL="9144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3" marL="13716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4" marL="18288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5" marL="22860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6" marL="27432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7" marL="32004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8" marL="3657600" marR="0" rtl="0" algn="l">
              <a:spcBef>
                <a:spcPts val="0"/>
              </a:spcBef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x">
  <p:cSld name="Title and Vertical Text"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 txBox="1"/>
          <p:nvPr>
            <p:ph type="title"/>
          </p:nvPr>
        </p:nvSpPr>
        <p:spPr>
          <a:xfrm>
            <a:off x="457200" y="274637"/>
            <a:ext cx="7619999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rtl="0" algn="l">
              <a:spcBef>
                <a:spcPts val="0"/>
              </a:spcBef>
              <a:buClr>
                <a:schemeClr val="dk2"/>
              </a:buClr>
              <a:buFont typeface="Cambria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71" name="Shape 71"/>
          <p:cNvSpPr txBox="1"/>
          <p:nvPr>
            <p:ph idx="1" type="body"/>
          </p:nvPr>
        </p:nvSpPr>
        <p:spPr>
          <a:xfrm rot="5400000">
            <a:off x="1866899" y="190500"/>
            <a:ext cx="4800600" cy="76199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88900" marL="342900" rtl="0" algn="l">
              <a:spcBef>
                <a:spcPts val="440"/>
              </a:spcBef>
              <a:buClr>
                <a:schemeClr val="accent1"/>
              </a:buClr>
              <a:buFont typeface="Calibri"/>
              <a:buChar char="•"/>
              <a:defRPr/>
            </a:lvl1pPr>
            <a:lvl2pPr indent="-106680" marL="640080" rtl="0" algn="l">
              <a:spcBef>
                <a:spcPts val="400"/>
              </a:spcBef>
              <a:buClr>
                <a:schemeClr val="accent2"/>
              </a:buClr>
              <a:buFont typeface="Calibri"/>
              <a:buChar char="•"/>
              <a:defRPr/>
            </a:lvl2pPr>
            <a:lvl3pPr indent="-116839" marL="1005839" rtl="0" algn="l">
              <a:spcBef>
                <a:spcPts val="360"/>
              </a:spcBef>
              <a:buClr>
                <a:schemeClr val="accent3"/>
              </a:buClr>
              <a:buFont typeface="Calibri"/>
              <a:buChar char="•"/>
              <a:defRPr/>
            </a:lvl3pPr>
            <a:lvl4pPr indent="-137160" marL="1280160" rtl="0" algn="l">
              <a:spcBef>
                <a:spcPts val="320"/>
              </a:spcBef>
              <a:buClr>
                <a:schemeClr val="accent4"/>
              </a:buClr>
              <a:buFont typeface="Calibri"/>
              <a:buChar char="•"/>
              <a:defRPr/>
            </a:lvl4pPr>
            <a:lvl5pPr indent="-144780" marL="1554480" rtl="0" algn="l">
              <a:spcBef>
                <a:spcPts val="280"/>
              </a:spcBef>
              <a:buClr>
                <a:schemeClr val="accent5"/>
              </a:buClr>
              <a:buFont typeface="Calibri"/>
              <a:buChar char="•"/>
              <a:defRPr/>
            </a:lvl5pPr>
            <a:lvl6pPr indent="-99060" marL="1737360" rtl="0" algn="l">
              <a:spcBef>
                <a:spcPts val="280"/>
              </a:spcBef>
              <a:buClr>
                <a:schemeClr val="accent1"/>
              </a:buClr>
              <a:buFont typeface="Calibri"/>
              <a:buChar char="•"/>
              <a:defRPr/>
            </a:lvl6pPr>
            <a:lvl7pPr indent="-104139" marL="1920240" rtl="0" algn="l">
              <a:spcBef>
                <a:spcPts val="280"/>
              </a:spcBef>
              <a:buClr>
                <a:schemeClr val="accent2"/>
              </a:buClr>
              <a:buFont typeface="Calibri"/>
              <a:buChar char="•"/>
              <a:defRPr/>
            </a:lvl7pPr>
            <a:lvl8pPr indent="-96520" marL="2103120" rtl="0" algn="l">
              <a:spcBef>
                <a:spcPts val="280"/>
              </a:spcBef>
              <a:buClr>
                <a:schemeClr val="accent3"/>
              </a:buClr>
              <a:buFont typeface="Calibri"/>
              <a:buChar char="•"/>
              <a:defRPr/>
            </a:lvl8pPr>
            <a:lvl9pPr indent="-101600" marL="2286000" rtl="0" algn="l">
              <a:spcBef>
                <a:spcPts val="280"/>
              </a:spcBef>
              <a:buClr>
                <a:schemeClr val="accent4"/>
              </a:buClr>
              <a:buFont typeface="Calibri"/>
              <a:buChar char="•"/>
              <a:defRPr/>
            </a:lvl9pPr>
          </a:lstStyle>
          <a:p/>
        </p:txBody>
      </p:sp>
      <p:sp>
        <p:nvSpPr>
          <p:cNvPr id="72" name="Shape 72"/>
          <p:cNvSpPr txBox="1"/>
          <p:nvPr>
            <p:ph idx="10" type="dt"/>
          </p:nvPr>
        </p:nvSpPr>
        <p:spPr>
          <a:xfrm rot="-5400000">
            <a:off x="7551350" y="1645919"/>
            <a:ext cx="2438399" cy="36575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73" name="Shape 73"/>
          <p:cNvSpPr txBox="1"/>
          <p:nvPr>
            <p:ph idx="11" type="ftr"/>
          </p:nvPr>
        </p:nvSpPr>
        <p:spPr>
          <a:xfrm rot="-5400000">
            <a:off x="7586909" y="4048759"/>
            <a:ext cx="2367281" cy="36575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r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74" name="Shape 74"/>
          <p:cNvSpPr/>
          <p:nvPr>
            <p:ph idx="12" type="sldNum"/>
          </p:nvPr>
        </p:nvSpPr>
        <p:spPr>
          <a:xfrm>
            <a:off x="8531788" y="5648960"/>
            <a:ext cx="548639" cy="396240"/>
          </a:xfrm>
          <a:prstGeom prst="bracketPair">
            <a:avLst/>
          </a:prstGeom>
          <a:noFill/>
          <a:ln cap="flat" cmpd="sng" w="19050">
            <a:solidFill>
              <a:srgbClr val="FFFFFF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ctr">
              <a:spcBef>
                <a:spcPts val="0"/>
              </a:spcBef>
            </a:pPr>
            <a:r>
              <a:t/>
            </a:r>
            <a:endParaRPr/>
          </a:p>
          <a:p>
            <a:pPr indent="0" lvl="1" marL="4572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2" marL="9144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3" marL="13716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4" marL="18288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5" marL="22860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6" marL="27432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7" marL="32004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8" marL="3657600" marR="0" rtl="0" algn="l">
              <a:spcBef>
                <a:spcPts val="0"/>
              </a:spcBef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itleAndTx">
  <p:cSld name="Vertical Title and Text"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 txBox="1"/>
          <p:nvPr>
            <p:ph type="title"/>
          </p:nvPr>
        </p:nvSpPr>
        <p:spPr>
          <a:xfrm rot="5400000">
            <a:off x="4579937" y="2324100"/>
            <a:ext cx="5851525" cy="1752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rtl="0" algn="l">
              <a:spcBef>
                <a:spcPts val="0"/>
              </a:spcBef>
              <a:buClr>
                <a:schemeClr val="dk2"/>
              </a:buClr>
              <a:buFont typeface="Cambria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77" name="Shape 77"/>
          <p:cNvSpPr txBox="1"/>
          <p:nvPr>
            <p:ph idx="1" type="body"/>
          </p:nvPr>
        </p:nvSpPr>
        <p:spPr>
          <a:xfrm rot="5400000">
            <a:off x="541337" y="190500"/>
            <a:ext cx="5851525" cy="60197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88900" marL="342900" rtl="0" algn="l">
              <a:spcBef>
                <a:spcPts val="440"/>
              </a:spcBef>
              <a:buClr>
                <a:schemeClr val="accent1"/>
              </a:buClr>
              <a:buFont typeface="Calibri"/>
              <a:buChar char="•"/>
              <a:defRPr/>
            </a:lvl1pPr>
            <a:lvl2pPr indent="-106680" marL="640080" rtl="0" algn="l">
              <a:spcBef>
                <a:spcPts val="400"/>
              </a:spcBef>
              <a:buClr>
                <a:schemeClr val="accent2"/>
              </a:buClr>
              <a:buFont typeface="Calibri"/>
              <a:buChar char="•"/>
              <a:defRPr/>
            </a:lvl2pPr>
            <a:lvl3pPr indent="-116839" marL="1005839" rtl="0" algn="l">
              <a:spcBef>
                <a:spcPts val="360"/>
              </a:spcBef>
              <a:buClr>
                <a:schemeClr val="accent3"/>
              </a:buClr>
              <a:buFont typeface="Calibri"/>
              <a:buChar char="•"/>
              <a:defRPr/>
            </a:lvl3pPr>
            <a:lvl4pPr indent="-137160" marL="1280160" rtl="0" algn="l">
              <a:spcBef>
                <a:spcPts val="320"/>
              </a:spcBef>
              <a:buClr>
                <a:schemeClr val="accent4"/>
              </a:buClr>
              <a:buFont typeface="Calibri"/>
              <a:buChar char="•"/>
              <a:defRPr/>
            </a:lvl4pPr>
            <a:lvl5pPr indent="-144780" marL="1554480" rtl="0" algn="l">
              <a:spcBef>
                <a:spcPts val="280"/>
              </a:spcBef>
              <a:buClr>
                <a:schemeClr val="accent5"/>
              </a:buClr>
              <a:buFont typeface="Calibri"/>
              <a:buChar char="•"/>
              <a:defRPr/>
            </a:lvl5pPr>
            <a:lvl6pPr indent="-99060" marL="1737360" rtl="0" algn="l">
              <a:spcBef>
                <a:spcPts val="280"/>
              </a:spcBef>
              <a:buClr>
                <a:schemeClr val="accent1"/>
              </a:buClr>
              <a:buFont typeface="Calibri"/>
              <a:buChar char="•"/>
              <a:defRPr/>
            </a:lvl6pPr>
            <a:lvl7pPr indent="-104139" marL="1920240" rtl="0" algn="l">
              <a:spcBef>
                <a:spcPts val="280"/>
              </a:spcBef>
              <a:buClr>
                <a:schemeClr val="accent2"/>
              </a:buClr>
              <a:buFont typeface="Calibri"/>
              <a:buChar char="•"/>
              <a:defRPr/>
            </a:lvl7pPr>
            <a:lvl8pPr indent="-96520" marL="2103120" rtl="0" algn="l">
              <a:spcBef>
                <a:spcPts val="280"/>
              </a:spcBef>
              <a:buClr>
                <a:schemeClr val="accent3"/>
              </a:buClr>
              <a:buFont typeface="Calibri"/>
              <a:buChar char="•"/>
              <a:defRPr/>
            </a:lvl8pPr>
            <a:lvl9pPr indent="-101600" marL="2286000" rtl="0" algn="l">
              <a:spcBef>
                <a:spcPts val="280"/>
              </a:spcBef>
              <a:buClr>
                <a:schemeClr val="accent4"/>
              </a:buClr>
              <a:buFont typeface="Calibri"/>
              <a:buChar char="•"/>
              <a:defRPr/>
            </a:lvl9pPr>
          </a:lstStyle>
          <a:p/>
        </p:txBody>
      </p:sp>
      <p:sp>
        <p:nvSpPr>
          <p:cNvPr id="78" name="Shape 78"/>
          <p:cNvSpPr txBox="1"/>
          <p:nvPr>
            <p:ph idx="10" type="dt"/>
          </p:nvPr>
        </p:nvSpPr>
        <p:spPr>
          <a:xfrm rot="-5400000">
            <a:off x="7551350" y="1645919"/>
            <a:ext cx="2438399" cy="36575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79" name="Shape 79"/>
          <p:cNvSpPr txBox="1"/>
          <p:nvPr>
            <p:ph idx="11" type="ftr"/>
          </p:nvPr>
        </p:nvSpPr>
        <p:spPr>
          <a:xfrm rot="-5400000">
            <a:off x="7586909" y="4048759"/>
            <a:ext cx="2367281" cy="36575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r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80" name="Shape 80"/>
          <p:cNvSpPr/>
          <p:nvPr>
            <p:ph idx="12" type="sldNum"/>
          </p:nvPr>
        </p:nvSpPr>
        <p:spPr>
          <a:xfrm>
            <a:off x="8531788" y="5648960"/>
            <a:ext cx="548639" cy="396240"/>
          </a:xfrm>
          <a:prstGeom prst="bracketPair">
            <a:avLst/>
          </a:prstGeom>
          <a:noFill/>
          <a:ln cap="flat" cmpd="sng" w="19050">
            <a:solidFill>
              <a:srgbClr val="FFFFFF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ctr">
              <a:spcBef>
                <a:spcPts val="0"/>
              </a:spcBef>
            </a:pPr>
            <a:r>
              <a:t/>
            </a:r>
            <a:endParaRPr/>
          </a:p>
          <a:p>
            <a:pPr indent="0" lvl="1" marL="4572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2" marL="9144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3" marL="13716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4" marL="18288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5" marL="22860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6" marL="27432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7" marL="32004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8" marL="3657600" marR="0" rtl="0" algn="l">
              <a:spcBef>
                <a:spcPts val="0"/>
              </a:spcBef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">
  <p:cSld name="Title and Content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 txBox="1"/>
          <p:nvPr>
            <p:ph type="title"/>
          </p:nvPr>
        </p:nvSpPr>
        <p:spPr>
          <a:xfrm>
            <a:off x="457200" y="274637"/>
            <a:ext cx="7619999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rtl="0" algn="l">
              <a:spcBef>
                <a:spcPts val="0"/>
              </a:spcBef>
              <a:buClr>
                <a:schemeClr val="dk2"/>
              </a:buClr>
              <a:buFont typeface="Cambria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20" name="Shape 20"/>
          <p:cNvSpPr txBox="1"/>
          <p:nvPr>
            <p:ph idx="1" type="body"/>
          </p:nvPr>
        </p:nvSpPr>
        <p:spPr>
          <a:xfrm>
            <a:off x="457200" y="1600200"/>
            <a:ext cx="7619999" cy="48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88900" marL="342900" rtl="0" algn="l">
              <a:spcBef>
                <a:spcPts val="440"/>
              </a:spcBef>
              <a:buClr>
                <a:schemeClr val="accent1"/>
              </a:buClr>
              <a:buFont typeface="Calibri"/>
              <a:buChar char="•"/>
              <a:defRPr/>
            </a:lvl1pPr>
            <a:lvl2pPr indent="-106680" marL="640080" rtl="0" algn="l">
              <a:spcBef>
                <a:spcPts val="400"/>
              </a:spcBef>
              <a:buClr>
                <a:schemeClr val="accent2"/>
              </a:buClr>
              <a:buFont typeface="Calibri"/>
              <a:buChar char="•"/>
              <a:defRPr/>
            </a:lvl2pPr>
            <a:lvl3pPr indent="-116839" marL="1005839" rtl="0" algn="l">
              <a:spcBef>
                <a:spcPts val="360"/>
              </a:spcBef>
              <a:buClr>
                <a:schemeClr val="accent3"/>
              </a:buClr>
              <a:buFont typeface="Calibri"/>
              <a:buChar char="•"/>
              <a:defRPr/>
            </a:lvl3pPr>
            <a:lvl4pPr indent="-137160" marL="1280160" rtl="0" algn="l">
              <a:spcBef>
                <a:spcPts val="320"/>
              </a:spcBef>
              <a:buClr>
                <a:schemeClr val="accent4"/>
              </a:buClr>
              <a:buFont typeface="Calibri"/>
              <a:buChar char="•"/>
              <a:defRPr/>
            </a:lvl4pPr>
            <a:lvl5pPr indent="-144780" marL="1554480" rtl="0" algn="l">
              <a:spcBef>
                <a:spcPts val="280"/>
              </a:spcBef>
              <a:buClr>
                <a:schemeClr val="accent5"/>
              </a:buClr>
              <a:buFont typeface="Calibri"/>
              <a:buChar char="•"/>
              <a:defRPr/>
            </a:lvl5pPr>
            <a:lvl6pPr indent="-99060" marL="1737360" rtl="0" algn="l">
              <a:spcBef>
                <a:spcPts val="280"/>
              </a:spcBef>
              <a:buClr>
                <a:schemeClr val="accent1"/>
              </a:buClr>
              <a:buFont typeface="Calibri"/>
              <a:buChar char="•"/>
              <a:defRPr/>
            </a:lvl6pPr>
            <a:lvl7pPr indent="-104139" marL="1920240" rtl="0" algn="l">
              <a:spcBef>
                <a:spcPts val="280"/>
              </a:spcBef>
              <a:buClr>
                <a:schemeClr val="accent2"/>
              </a:buClr>
              <a:buFont typeface="Calibri"/>
              <a:buChar char="•"/>
              <a:defRPr/>
            </a:lvl7pPr>
            <a:lvl8pPr indent="-96520" marL="2103120" rtl="0" algn="l">
              <a:spcBef>
                <a:spcPts val="280"/>
              </a:spcBef>
              <a:buClr>
                <a:schemeClr val="accent3"/>
              </a:buClr>
              <a:buFont typeface="Calibri"/>
              <a:buChar char="•"/>
              <a:defRPr/>
            </a:lvl8pPr>
            <a:lvl9pPr indent="-101600" marL="2286000" rtl="0" algn="l">
              <a:spcBef>
                <a:spcPts val="280"/>
              </a:spcBef>
              <a:buClr>
                <a:schemeClr val="accent4"/>
              </a:buClr>
              <a:buFont typeface="Calibri"/>
              <a:buChar char="•"/>
              <a:defRPr/>
            </a:lvl9pPr>
          </a:lstStyle>
          <a:p/>
        </p:txBody>
      </p:sp>
      <p:sp>
        <p:nvSpPr>
          <p:cNvPr id="21" name="Shape 21"/>
          <p:cNvSpPr txBox="1"/>
          <p:nvPr>
            <p:ph idx="10" type="dt"/>
          </p:nvPr>
        </p:nvSpPr>
        <p:spPr>
          <a:xfrm rot="-5400000">
            <a:off x="7551350" y="1645919"/>
            <a:ext cx="2438399" cy="36575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1" type="ftr"/>
          </p:nvPr>
        </p:nvSpPr>
        <p:spPr>
          <a:xfrm rot="-5400000">
            <a:off x="7586909" y="4048759"/>
            <a:ext cx="2367281" cy="36575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r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23" name="Shape 23"/>
          <p:cNvSpPr/>
          <p:nvPr>
            <p:ph idx="12" type="sldNum"/>
          </p:nvPr>
        </p:nvSpPr>
        <p:spPr>
          <a:xfrm>
            <a:off x="8531788" y="5648960"/>
            <a:ext cx="548639" cy="396240"/>
          </a:xfrm>
          <a:prstGeom prst="bracketPair">
            <a:avLst/>
          </a:prstGeom>
          <a:noFill/>
          <a:ln cap="flat" cmpd="sng" w="19050">
            <a:solidFill>
              <a:srgbClr val="FFFFFF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ctr">
              <a:spcBef>
                <a:spcPts val="0"/>
              </a:spcBef>
            </a:pPr>
            <a:r>
              <a:t/>
            </a:r>
            <a:endParaRPr/>
          </a:p>
          <a:p>
            <a:pPr indent="0" lvl="1" marL="4572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2" marL="9144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3" marL="13716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4" marL="18288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5" marL="22860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6" marL="27432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7" marL="32004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8" marL="3657600" marR="0" rtl="0" algn="l">
              <a:spcBef>
                <a:spcPts val="0"/>
              </a:spcBef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 txBox="1"/>
          <p:nvPr>
            <p:ph type="title"/>
          </p:nvPr>
        </p:nvSpPr>
        <p:spPr>
          <a:xfrm>
            <a:off x="722312" y="5486400"/>
            <a:ext cx="7659687" cy="1168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 algn="l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26" name="Shape 26"/>
          <p:cNvSpPr txBox="1"/>
          <p:nvPr>
            <p:ph idx="1" type="body"/>
          </p:nvPr>
        </p:nvSpPr>
        <p:spPr>
          <a:xfrm>
            <a:off x="722312" y="3852862"/>
            <a:ext cx="6135686" cy="1633538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marL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1pPr>
            <a:lvl2pPr indent="0" marL="45720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2pPr>
            <a:lvl3pPr indent="0" marL="91440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3pPr>
            <a:lvl4pPr indent="0" marL="137160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4pPr>
            <a:lvl5pPr indent="0" marL="182880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5pPr>
            <a:lvl6pPr indent="0" marL="228600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6pPr>
            <a:lvl7pPr indent="0" marL="274320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7pPr>
            <a:lvl8pPr indent="0" marL="320040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8pPr>
            <a:lvl9pPr indent="0" marL="365760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0" type="dt"/>
          </p:nvPr>
        </p:nvSpPr>
        <p:spPr>
          <a:xfrm rot="-5400000">
            <a:off x="7551350" y="1645919"/>
            <a:ext cx="2438399" cy="36575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28" name="Shape 28"/>
          <p:cNvSpPr txBox="1"/>
          <p:nvPr>
            <p:ph idx="11" type="ftr"/>
          </p:nvPr>
        </p:nvSpPr>
        <p:spPr>
          <a:xfrm rot="-5400000">
            <a:off x="7586909" y="4048759"/>
            <a:ext cx="2367281" cy="36575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r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29" name="Shape 29"/>
          <p:cNvSpPr/>
          <p:nvPr>
            <p:ph idx="12" type="sldNum"/>
          </p:nvPr>
        </p:nvSpPr>
        <p:spPr>
          <a:xfrm>
            <a:off x="8531788" y="5648960"/>
            <a:ext cx="548639" cy="396240"/>
          </a:xfrm>
          <a:prstGeom prst="bracketPair">
            <a:avLst/>
          </a:prstGeom>
          <a:noFill/>
          <a:ln cap="flat" cmpd="sng" w="19050">
            <a:solidFill>
              <a:srgbClr val="FFFFFF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ctr">
              <a:spcBef>
                <a:spcPts val="0"/>
              </a:spcBef>
            </a:pPr>
            <a:r>
              <a:t/>
            </a:r>
            <a:endParaRPr/>
          </a:p>
          <a:p>
            <a:pPr indent="0" lvl="1" marL="4572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2" marL="9144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3" marL="13716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4" marL="18288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5" marL="22860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6" marL="27432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7" marL="32004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8" marL="3657600" marR="0" rtl="0" algn="l">
              <a:spcBef>
                <a:spcPts val="0"/>
              </a:spcBef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Obj">
  <p:cSld name="Two Content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 txBox="1"/>
          <p:nvPr>
            <p:ph type="title"/>
          </p:nvPr>
        </p:nvSpPr>
        <p:spPr>
          <a:xfrm>
            <a:off x="457200" y="274637"/>
            <a:ext cx="7619999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rtl="0" algn="l">
              <a:spcBef>
                <a:spcPts val="0"/>
              </a:spcBef>
              <a:buClr>
                <a:schemeClr val="dk2"/>
              </a:buClr>
              <a:buFont typeface="Cambria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32" name="Shape 32"/>
          <p:cNvSpPr txBox="1"/>
          <p:nvPr>
            <p:ph idx="1" type="body"/>
          </p:nvPr>
        </p:nvSpPr>
        <p:spPr>
          <a:xfrm>
            <a:off x="457200" y="1536191"/>
            <a:ext cx="3657600" cy="459028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33" name="Shape 33"/>
          <p:cNvSpPr txBox="1"/>
          <p:nvPr>
            <p:ph idx="2" type="body"/>
          </p:nvPr>
        </p:nvSpPr>
        <p:spPr>
          <a:xfrm>
            <a:off x="4419600" y="1536191"/>
            <a:ext cx="3657600" cy="459028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34" name="Shape 34"/>
          <p:cNvSpPr txBox="1"/>
          <p:nvPr>
            <p:ph idx="10" type="dt"/>
          </p:nvPr>
        </p:nvSpPr>
        <p:spPr>
          <a:xfrm rot="-5400000">
            <a:off x="7551350" y="1645919"/>
            <a:ext cx="2438399" cy="36575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35" name="Shape 35"/>
          <p:cNvSpPr txBox="1"/>
          <p:nvPr>
            <p:ph idx="11" type="ftr"/>
          </p:nvPr>
        </p:nvSpPr>
        <p:spPr>
          <a:xfrm rot="-5400000">
            <a:off x="7586909" y="4048759"/>
            <a:ext cx="2367281" cy="36575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r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36" name="Shape 36"/>
          <p:cNvSpPr/>
          <p:nvPr>
            <p:ph idx="12" type="sldNum"/>
          </p:nvPr>
        </p:nvSpPr>
        <p:spPr>
          <a:xfrm>
            <a:off x="8531788" y="5648960"/>
            <a:ext cx="548639" cy="396240"/>
          </a:xfrm>
          <a:prstGeom prst="bracketPair">
            <a:avLst/>
          </a:prstGeom>
          <a:noFill/>
          <a:ln cap="flat" cmpd="sng" w="19050">
            <a:solidFill>
              <a:srgbClr val="FFFFFF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ctr">
              <a:spcBef>
                <a:spcPts val="0"/>
              </a:spcBef>
            </a:pPr>
            <a:r>
              <a:t/>
            </a:r>
            <a:endParaRPr/>
          </a:p>
          <a:p>
            <a:pPr indent="0" lvl="1" marL="4572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2" marL="9144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3" marL="13716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4" marL="18288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5" marL="22860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6" marL="27432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7" marL="32004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8" marL="3657600" marR="0" rtl="0" algn="l">
              <a:spcBef>
                <a:spcPts val="0"/>
              </a:spcBef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TxTwoObj">
  <p:cSld name="Comparison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 txBox="1"/>
          <p:nvPr>
            <p:ph type="title"/>
          </p:nvPr>
        </p:nvSpPr>
        <p:spPr>
          <a:xfrm>
            <a:off x="457200" y="274637"/>
            <a:ext cx="7619999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39" name="Shape 39"/>
          <p:cNvSpPr txBox="1"/>
          <p:nvPr>
            <p:ph idx="1" type="body"/>
          </p:nvPr>
        </p:nvSpPr>
        <p:spPr>
          <a:xfrm>
            <a:off x="457200" y="1535112"/>
            <a:ext cx="3657600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marL="0" rtl="0" algn="ctr">
              <a:spcBef>
                <a:spcPts val="0"/>
              </a:spcBef>
              <a:buClr>
                <a:schemeClr val="dk2"/>
              </a:buClr>
              <a:buFont typeface="Calibri"/>
              <a:buNone/>
              <a:defRPr/>
            </a:lvl1pPr>
            <a:lvl2pPr indent="0" marL="457200" rtl="0">
              <a:spcBef>
                <a:spcPts val="0"/>
              </a:spcBef>
              <a:buFont typeface="Calibri"/>
              <a:buNone/>
              <a:defRPr/>
            </a:lvl2pPr>
            <a:lvl3pPr indent="0" marL="914400" rtl="0">
              <a:spcBef>
                <a:spcPts val="0"/>
              </a:spcBef>
              <a:buFont typeface="Calibri"/>
              <a:buNone/>
              <a:defRPr/>
            </a:lvl3pPr>
            <a:lvl4pPr indent="0" marL="1371600" rtl="0">
              <a:spcBef>
                <a:spcPts val="0"/>
              </a:spcBef>
              <a:buFont typeface="Calibri"/>
              <a:buNone/>
              <a:defRPr/>
            </a:lvl4pPr>
            <a:lvl5pPr indent="0" marL="1828800" rtl="0">
              <a:spcBef>
                <a:spcPts val="0"/>
              </a:spcBef>
              <a:buFont typeface="Calibri"/>
              <a:buNone/>
              <a:defRPr/>
            </a:lvl5pPr>
            <a:lvl6pPr indent="0" marL="2286000" rtl="0">
              <a:spcBef>
                <a:spcPts val="0"/>
              </a:spcBef>
              <a:buFont typeface="Calibri"/>
              <a:buNone/>
              <a:defRPr/>
            </a:lvl6pPr>
            <a:lvl7pPr indent="0" marL="2743200" rtl="0">
              <a:spcBef>
                <a:spcPts val="0"/>
              </a:spcBef>
              <a:buFont typeface="Calibri"/>
              <a:buNone/>
              <a:defRPr/>
            </a:lvl7pPr>
            <a:lvl8pPr indent="0" marL="3200400" rtl="0">
              <a:spcBef>
                <a:spcPts val="0"/>
              </a:spcBef>
              <a:buFont typeface="Calibri"/>
              <a:buNone/>
              <a:defRPr/>
            </a:lvl8pPr>
            <a:lvl9pPr indent="0" marL="3657600" rtl="0">
              <a:spcBef>
                <a:spcPts val="0"/>
              </a:spcBef>
              <a:buFont typeface="Calibri"/>
              <a:buNone/>
              <a:defRPr/>
            </a:lvl9pPr>
          </a:lstStyle>
          <a:p/>
        </p:txBody>
      </p:sp>
      <p:sp>
        <p:nvSpPr>
          <p:cNvPr id="40" name="Shape 40"/>
          <p:cNvSpPr txBox="1"/>
          <p:nvPr>
            <p:ph idx="2" type="body"/>
          </p:nvPr>
        </p:nvSpPr>
        <p:spPr>
          <a:xfrm>
            <a:off x="457200" y="2174875"/>
            <a:ext cx="3657600" cy="395128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41" name="Shape 41"/>
          <p:cNvSpPr txBox="1"/>
          <p:nvPr>
            <p:ph idx="3" type="body"/>
          </p:nvPr>
        </p:nvSpPr>
        <p:spPr>
          <a:xfrm>
            <a:off x="4419600" y="1535112"/>
            <a:ext cx="3657600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marL="0" rtl="0" algn="ctr">
              <a:spcBef>
                <a:spcPts val="0"/>
              </a:spcBef>
              <a:buClr>
                <a:schemeClr val="dk2"/>
              </a:buClr>
              <a:buFont typeface="Calibri"/>
              <a:buNone/>
              <a:defRPr/>
            </a:lvl1pPr>
            <a:lvl2pPr indent="0" marL="457200" rtl="0">
              <a:spcBef>
                <a:spcPts val="0"/>
              </a:spcBef>
              <a:buFont typeface="Calibri"/>
              <a:buNone/>
              <a:defRPr/>
            </a:lvl2pPr>
            <a:lvl3pPr indent="0" marL="914400" rtl="0">
              <a:spcBef>
                <a:spcPts val="0"/>
              </a:spcBef>
              <a:buFont typeface="Calibri"/>
              <a:buNone/>
              <a:defRPr/>
            </a:lvl3pPr>
            <a:lvl4pPr indent="0" marL="1371600" rtl="0">
              <a:spcBef>
                <a:spcPts val="0"/>
              </a:spcBef>
              <a:buFont typeface="Calibri"/>
              <a:buNone/>
              <a:defRPr/>
            </a:lvl4pPr>
            <a:lvl5pPr indent="0" marL="1828800" rtl="0">
              <a:spcBef>
                <a:spcPts val="0"/>
              </a:spcBef>
              <a:buFont typeface="Calibri"/>
              <a:buNone/>
              <a:defRPr/>
            </a:lvl5pPr>
            <a:lvl6pPr indent="0" marL="2286000" rtl="0">
              <a:spcBef>
                <a:spcPts val="0"/>
              </a:spcBef>
              <a:buFont typeface="Calibri"/>
              <a:buNone/>
              <a:defRPr/>
            </a:lvl6pPr>
            <a:lvl7pPr indent="0" marL="2743200" rtl="0">
              <a:spcBef>
                <a:spcPts val="0"/>
              </a:spcBef>
              <a:buFont typeface="Calibri"/>
              <a:buNone/>
              <a:defRPr/>
            </a:lvl7pPr>
            <a:lvl8pPr indent="0" marL="3200400" rtl="0">
              <a:spcBef>
                <a:spcPts val="0"/>
              </a:spcBef>
              <a:buFont typeface="Calibri"/>
              <a:buNone/>
              <a:defRPr/>
            </a:lvl8pPr>
            <a:lvl9pPr indent="0" marL="3657600" rtl="0">
              <a:spcBef>
                <a:spcPts val="0"/>
              </a:spcBef>
              <a:buFont typeface="Calibri"/>
              <a:buNone/>
              <a:defRPr/>
            </a:lvl9pPr>
          </a:lstStyle>
          <a:p/>
        </p:txBody>
      </p:sp>
      <p:sp>
        <p:nvSpPr>
          <p:cNvPr id="42" name="Shape 42"/>
          <p:cNvSpPr txBox="1"/>
          <p:nvPr>
            <p:ph idx="4" type="body"/>
          </p:nvPr>
        </p:nvSpPr>
        <p:spPr>
          <a:xfrm>
            <a:off x="4419600" y="2174875"/>
            <a:ext cx="3657600" cy="395128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43" name="Shape 43"/>
          <p:cNvSpPr txBox="1"/>
          <p:nvPr>
            <p:ph idx="10" type="dt"/>
          </p:nvPr>
        </p:nvSpPr>
        <p:spPr>
          <a:xfrm rot="-5400000">
            <a:off x="7551350" y="1645919"/>
            <a:ext cx="2438399" cy="36575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44" name="Shape 44"/>
          <p:cNvSpPr txBox="1"/>
          <p:nvPr>
            <p:ph idx="11" type="ftr"/>
          </p:nvPr>
        </p:nvSpPr>
        <p:spPr>
          <a:xfrm rot="-5400000">
            <a:off x="7586909" y="4048759"/>
            <a:ext cx="2367281" cy="36575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r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45" name="Shape 45"/>
          <p:cNvSpPr/>
          <p:nvPr>
            <p:ph idx="12" type="sldNum"/>
          </p:nvPr>
        </p:nvSpPr>
        <p:spPr>
          <a:xfrm>
            <a:off x="8531788" y="5648960"/>
            <a:ext cx="548639" cy="396240"/>
          </a:xfrm>
          <a:prstGeom prst="bracketPair">
            <a:avLst/>
          </a:prstGeom>
          <a:noFill/>
          <a:ln cap="flat" cmpd="sng" w="19050">
            <a:solidFill>
              <a:srgbClr val="FFFFFF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ctr">
              <a:spcBef>
                <a:spcPts val="0"/>
              </a:spcBef>
            </a:pPr>
            <a:r>
              <a:t/>
            </a:r>
            <a:endParaRPr/>
          </a:p>
          <a:p>
            <a:pPr indent="0" lvl="1" marL="4572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2" marL="9144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3" marL="13716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4" marL="18288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5" marL="22860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6" marL="27432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7" marL="32004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8" marL="3657600" marR="0" rtl="0" algn="l">
              <a:spcBef>
                <a:spcPts val="0"/>
              </a:spcBef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/>
          <p:nvPr>
            <p:ph type="title"/>
          </p:nvPr>
        </p:nvSpPr>
        <p:spPr>
          <a:xfrm>
            <a:off x="457200" y="274637"/>
            <a:ext cx="7619999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rtl="0" algn="l">
              <a:spcBef>
                <a:spcPts val="0"/>
              </a:spcBef>
              <a:buClr>
                <a:schemeClr val="dk2"/>
              </a:buClr>
              <a:buFont typeface="Cambria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48" name="Shape 48"/>
          <p:cNvSpPr txBox="1"/>
          <p:nvPr>
            <p:ph idx="10" type="dt"/>
          </p:nvPr>
        </p:nvSpPr>
        <p:spPr>
          <a:xfrm rot="-5400000">
            <a:off x="7551350" y="1645919"/>
            <a:ext cx="2438399" cy="36575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49" name="Shape 49"/>
          <p:cNvSpPr txBox="1"/>
          <p:nvPr>
            <p:ph idx="11" type="ftr"/>
          </p:nvPr>
        </p:nvSpPr>
        <p:spPr>
          <a:xfrm rot="-5400000">
            <a:off x="7586909" y="4048759"/>
            <a:ext cx="2367281" cy="36575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r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50" name="Shape 50"/>
          <p:cNvSpPr/>
          <p:nvPr>
            <p:ph idx="12" type="sldNum"/>
          </p:nvPr>
        </p:nvSpPr>
        <p:spPr>
          <a:xfrm>
            <a:off x="8531788" y="5648960"/>
            <a:ext cx="548639" cy="396240"/>
          </a:xfrm>
          <a:prstGeom prst="bracketPair">
            <a:avLst/>
          </a:prstGeom>
          <a:noFill/>
          <a:ln cap="flat" cmpd="sng" w="19050">
            <a:solidFill>
              <a:srgbClr val="FFFFFF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ctr">
              <a:spcBef>
                <a:spcPts val="0"/>
              </a:spcBef>
            </a:pPr>
            <a:r>
              <a:t/>
            </a:r>
            <a:endParaRPr/>
          </a:p>
          <a:p>
            <a:pPr indent="0" lvl="1" marL="4572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2" marL="9144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3" marL="13716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4" marL="18288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5" marL="22860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6" marL="27432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7" marL="32004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8" marL="3657600" marR="0" rtl="0" algn="l">
              <a:spcBef>
                <a:spcPts val="0"/>
              </a:spcBef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 txBox="1"/>
          <p:nvPr>
            <p:ph idx="10" type="dt"/>
          </p:nvPr>
        </p:nvSpPr>
        <p:spPr>
          <a:xfrm rot="-5400000">
            <a:off x="7551350" y="1645919"/>
            <a:ext cx="2438399" cy="36575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53" name="Shape 53"/>
          <p:cNvSpPr txBox="1"/>
          <p:nvPr>
            <p:ph idx="11" type="ftr"/>
          </p:nvPr>
        </p:nvSpPr>
        <p:spPr>
          <a:xfrm rot="-5400000">
            <a:off x="7586909" y="4048759"/>
            <a:ext cx="2367281" cy="36575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r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54" name="Shape 54"/>
          <p:cNvSpPr/>
          <p:nvPr>
            <p:ph idx="12" type="sldNum"/>
          </p:nvPr>
        </p:nvSpPr>
        <p:spPr>
          <a:xfrm>
            <a:off x="8531788" y="5648960"/>
            <a:ext cx="548639" cy="396240"/>
          </a:xfrm>
          <a:prstGeom prst="bracketPair">
            <a:avLst/>
          </a:prstGeom>
          <a:noFill/>
          <a:ln cap="flat" cmpd="sng" w="19050">
            <a:solidFill>
              <a:srgbClr val="FFFFFF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ctr">
              <a:spcBef>
                <a:spcPts val="0"/>
              </a:spcBef>
            </a:pPr>
            <a:r>
              <a:t/>
            </a:r>
            <a:endParaRPr/>
          </a:p>
          <a:p>
            <a:pPr indent="0" lvl="1" marL="4572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2" marL="9144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3" marL="13716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4" marL="18288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5" marL="22860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6" marL="27432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7" marL="32004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8" marL="3657600" marR="0" rtl="0" algn="l">
              <a:spcBef>
                <a:spcPts val="0"/>
              </a:spcBef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Tx">
  <p:cSld name="Content with Caption"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 txBox="1"/>
          <p:nvPr>
            <p:ph type="title"/>
          </p:nvPr>
        </p:nvSpPr>
        <p:spPr>
          <a:xfrm>
            <a:off x="304801" y="5495544"/>
            <a:ext cx="7772400" cy="59435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rtl="0" algn="ctr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57" name="Shape 57"/>
          <p:cNvSpPr txBox="1"/>
          <p:nvPr>
            <p:ph idx="1" type="body"/>
          </p:nvPr>
        </p:nvSpPr>
        <p:spPr>
          <a:xfrm>
            <a:off x="304798" y="6096000"/>
            <a:ext cx="7772400" cy="6095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rtl="0" algn="ctr">
              <a:spcBef>
                <a:spcPts val="0"/>
              </a:spcBef>
              <a:buFont typeface="Calibri"/>
              <a:buNone/>
              <a:defRPr/>
            </a:lvl1pPr>
            <a:lvl2pPr indent="0" marL="457200" rtl="0">
              <a:spcBef>
                <a:spcPts val="0"/>
              </a:spcBef>
              <a:buFont typeface="Calibri"/>
              <a:buNone/>
              <a:defRPr/>
            </a:lvl2pPr>
            <a:lvl3pPr indent="0" marL="914400" rtl="0">
              <a:spcBef>
                <a:spcPts val="0"/>
              </a:spcBef>
              <a:buFont typeface="Calibri"/>
              <a:buNone/>
              <a:defRPr/>
            </a:lvl3pPr>
            <a:lvl4pPr indent="0" marL="1371600" rtl="0">
              <a:spcBef>
                <a:spcPts val="0"/>
              </a:spcBef>
              <a:buFont typeface="Calibri"/>
              <a:buNone/>
              <a:defRPr/>
            </a:lvl4pPr>
            <a:lvl5pPr indent="0" marL="1828800" rtl="0">
              <a:spcBef>
                <a:spcPts val="0"/>
              </a:spcBef>
              <a:buFont typeface="Calibri"/>
              <a:buNone/>
              <a:defRPr/>
            </a:lvl5pPr>
            <a:lvl6pPr indent="0" marL="2286000" rtl="0">
              <a:spcBef>
                <a:spcPts val="0"/>
              </a:spcBef>
              <a:buFont typeface="Calibri"/>
              <a:buNone/>
              <a:defRPr/>
            </a:lvl6pPr>
            <a:lvl7pPr indent="0" marL="2743200" rtl="0">
              <a:spcBef>
                <a:spcPts val="0"/>
              </a:spcBef>
              <a:buFont typeface="Calibri"/>
              <a:buNone/>
              <a:defRPr/>
            </a:lvl7pPr>
            <a:lvl8pPr indent="0" marL="3200400" rtl="0">
              <a:spcBef>
                <a:spcPts val="0"/>
              </a:spcBef>
              <a:buFont typeface="Calibri"/>
              <a:buNone/>
              <a:defRPr/>
            </a:lvl8pPr>
            <a:lvl9pPr indent="0" marL="3657600" rtl="0">
              <a:spcBef>
                <a:spcPts val="0"/>
              </a:spcBef>
              <a:buFont typeface="Calibri"/>
              <a:buNone/>
              <a:defRPr/>
            </a:lvl9pPr>
          </a:lstStyle>
          <a:p/>
        </p:txBody>
      </p:sp>
      <p:sp>
        <p:nvSpPr>
          <p:cNvPr id="58" name="Shape 58"/>
          <p:cNvSpPr txBox="1"/>
          <p:nvPr>
            <p:ph idx="10" type="dt"/>
          </p:nvPr>
        </p:nvSpPr>
        <p:spPr>
          <a:xfrm rot="-5400000">
            <a:off x="7551350" y="1645919"/>
            <a:ext cx="2438399" cy="36575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59" name="Shape 59"/>
          <p:cNvSpPr txBox="1"/>
          <p:nvPr>
            <p:ph idx="11" type="ftr"/>
          </p:nvPr>
        </p:nvSpPr>
        <p:spPr>
          <a:xfrm rot="-5400000">
            <a:off x="7586909" y="4048759"/>
            <a:ext cx="2367281" cy="36575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r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60" name="Shape 60"/>
          <p:cNvSpPr/>
          <p:nvPr>
            <p:ph idx="12" type="sldNum"/>
          </p:nvPr>
        </p:nvSpPr>
        <p:spPr>
          <a:xfrm>
            <a:off x="8531788" y="5648960"/>
            <a:ext cx="548639" cy="396240"/>
          </a:xfrm>
          <a:prstGeom prst="bracketPair">
            <a:avLst/>
          </a:prstGeom>
          <a:noFill/>
          <a:ln cap="flat" cmpd="sng" w="19050">
            <a:solidFill>
              <a:srgbClr val="FFFFFF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ctr">
              <a:spcBef>
                <a:spcPts val="0"/>
              </a:spcBef>
            </a:pPr>
            <a:r>
              <a:t/>
            </a:r>
            <a:endParaRPr/>
          </a:p>
          <a:p>
            <a:pPr indent="0" lvl="1" marL="4572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2" marL="9144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3" marL="13716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4" marL="18288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5" marL="22860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6" marL="27432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7" marL="32004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8" marL="3657600" marR="0" rtl="0" algn="l">
              <a:spcBef>
                <a:spcPts val="0"/>
              </a:spcBef>
            </a:pPr>
            <a:r>
              <a:t/>
            </a:r>
            <a:endParaRPr/>
          </a:p>
        </p:txBody>
      </p:sp>
      <p:sp>
        <p:nvSpPr>
          <p:cNvPr id="61" name="Shape 61"/>
          <p:cNvSpPr txBox="1"/>
          <p:nvPr>
            <p:ph idx="2" type="body"/>
          </p:nvPr>
        </p:nvSpPr>
        <p:spPr>
          <a:xfrm>
            <a:off x="304800" y="381000"/>
            <a:ext cx="7772400" cy="494283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88900" marL="342900" rtl="0" algn="l">
              <a:spcBef>
                <a:spcPts val="440"/>
              </a:spcBef>
              <a:buClr>
                <a:schemeClr val="accent1"/>
              </a:buClr>
              <a:buFont typeface="Calibri"/>
              <a:buChar char="•"/>
              <a:defRPr/>
            </a:lvl1pPr>
            <a:lvl2pPr indent="-106680" marL="640080" rtl="0" algn="l">
              <a:spcBef>
                <a:spcPts val="400"/>
              </a:spcBef>
              <a:buClr>
                <a:schemeClr val="accent2"/>
              </a:buClr>
              <a:buFont typeface="Calibri"/>
              <a:buChar char="•"/>
              <a:defRPr/>
            </a:lvl2pPr>
            <a:lvl3pPr indent="-116839" marL="1005839" rtl="0" algn="l">
              <a:spcBef>
                <a:spcPts val="360"/>
              </a:spcBef>
              <a:buClr>
                <a:schemeClr val="accent3"/>
              </a:buClr>
              <a:buFont typeface="Calibri"/>
              <a:buChar char="•"/>
              <a:defRPr/>
            </a:lvl3pPr>
            <a:lvl4pPr indent="-137160" marL="1280160" rtl="0" algn="l">
              <a:spcBef>
                <a:spcPts val="320"/>
              </a:spcBef>
              <a:buClr>
                <a:schemeClr val="accent4"/>
              </a:buClr>
              <a:buFont typeface="Calibri"/>
              <a:buChar char="•"/>
              <a:defRPr/>
            </a:lvl4pPr>
            <a:lvl5pPr indent="-144780" marL="1554480" rtl="0" algn="l">
              <a:spcBef>
                <a:spcPts val="280"/>
              </a:spcBef>
              <a:buClr>
                <a:schemeClr val="accent5"/>
              </a:buClr>
              <a:buFont typeface="Calibri"/>
              <a:buChar char="•"/>
              <a:defRPr/>
            </a:lvl5pPr>
            <a:lvl6pPr indent="-99060" marL="1737360" rtl="0" algn="l">
              <a:spcBef>
                <a:spcPts val="280"/>
              </a:spcBef>
              <a:buClr>
                <a:schemeClr val="accent1"/>
              </a:buClr>
              <a:buFont typeface="Calibri"/>
              <a:buChar char="•"/>
              <a:defRPr/>
            </a:lvl6pPr>
            <a:lvl7pPr indent="-104139" marL="1920240" rtl="0" algn="l">
              <a:spcBef>
                <a:spcPts val="280"/>
              </a:spcBef>
              <a:buClr>
                <a:schemeClr val="accent2"/>
              </a:buClr>
              <a:buFont typeface="Calibri"/>
              <a:buChar char="•"/>
              <a:defRPr/>
            </a:lvl7pPr>
            <a:lvl8pPr indent="-96520" marL="2103120" rtl="0" algn="l">
              <a:spcBef>
                <a:spcPts val="280"/>
              </a:spcBef>
              <a:buClr>
                <a:schemeClr val="accent3"/>
              </a:buClr>
              <a:buFont typeface="Calibri"/>
              <a:buChar char="•"/>
              <a:defRPr/>
            </a:lvl8pPr>
            <a:lvl9pPr indent="-101600" marL="2286000" rtl="0" algn="l">
              <a:spcBef>
                <a:spcPts val="280"/>
              </a:spcBef>
              <a:buClr>
                <a:schemeClr val="accent4"/>
              </a:buClr>
              <a:buFont typeface="Calibri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picTx">
  <p:cSld name="Picture with Caption"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 txBox="1"/>
          <p:nvPr>
            <p:ph type="title"/>
          </p:nvPr>
        </p:nvSpPr>
        <p:spPr>
          <a:xfrm>
            <a:off x="301752" y="5495278"/>
            <a:ext cx="7772400" cy="5946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rtl="0" algn="ctr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64" name="Shape 64"/>
          <p:cNvSpPr/>
          <p:nvPr>
            <p:ph idx="2" type="pic"/>
          </p:nvPr>
        </p:nvSpPr>
        <p:spPr>
          <a:xfrm>
            <a:off x="0" y="0"/>
            <a:ext cx="8458200" cy="5486399"/>
          </a:xfrm>
          <a:prstGeom prst="bracketPair">
            <a:avLst/>
          </a:prstGeom>
          <a:noFill/>
          <a:ln cap="flat" cmpd="sng" w="19050">
            <a:solidFill>
              <a:srgbClr val="FFFFFF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/>
          <a:lstStyle>
            <a:lvl1pPr indent="0" marL="0" marR="0" rtl="0" algn="ctr">
              <a:spcBef>
                <a:spcPts val="0"/>
              </a:spcBef>
              <a:buClr>
                <a:srgbClr val="FFFFFF"/>
              </a:buClr>
              <a:buFont typeface="Calibri"/>
              <a:buNone/>
              <a:defRPr/>
            </a:lvl1pPr>
            <a:lvl2pPr indent="0" marL="457200" marR="0" rtl="0" algn="l"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2pPr>
            <a:lvl3pPr indent="0" marL="914400" marR="0" rtl="0" algn="l"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3pPr>
            <a:lvl4pPr indent="0" marL="1371600" marR="0" rtl="0" algn="l"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4pPr>
            <a:lvl5pPr indent="0" marL="1828800" marR="0" rtl="0" algn="l"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5pPr>
            <a:lvl6pPr indent="0" marL="2286000" marR="0" rtl="0" algn="l"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6pPr>
            <a:lvl7pPr indent="0" marL="2743200" marR="0" rtl="0" algn="l"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7pPr>
            <a:lvl8pPr indent="0" marL="3200400" marR="0" rtl="0" algn="l"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8pPr>
            <a:lvl9pPr indent="0" marL="3657600" marR="0" rtl="0" algn="l"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9pPr>
          </a:lstStyle>
          <a:p/>
        </p:txBody>
      </p:sp>
      <p:sp>
        <p:nvSpPr>
          <p:cNvPr id="65" name="Shape 65"/>
          <p:cNvSpPr txBox="1"/>
          <p:nvPr>
            <p:ph idx="1" type="body"/>
          </p:nvPr>
        </p:nvSpPr>
        <p:spPr>
          <a:xfrm>
            <a:off x="301752" y="6096000"/>
            <a:ext cx="7772400" cy="61264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rtl="0" algn="ctr">
              <a:spcBef>
                <a:spcPts val="0"/>
              </a:spcBef>
              <a:buFont typeface="Calibri"/>
              <a:buNone/>
              <a:defRPr/>
            </a:lvl1pPr>
            <a:lvl2pPr indent="0" marL="457200" rtl="0">
              <a:spcBef>
                <a:spcPts val="0"/>
              </a:spcBef>
              <a:buFont typeface="Calibri"/>
              <a:buNone/>
              <a:defRPr/>
            </a:lvl2pPr>
            <a:lvl3pPr indent="0" marL="914400" rtl="0">
              <a:spcBef>
                <a:spcPts val="0"/>
              </a:spcBef>
              <a:buFont typeface="Calibri"/>
              <a:buNone/>
              <a:defRPr/>
            </a:lvl3pPr>
            <a:lvl4pPr indent="0" marL="1371600" rtl="0">
              <a:spcBef>
                <a:spcPts val="0"/>
              </a:spcBef>
              <a:buFont typeface="Calibri"/>
              <a:buNone/>
              <a:defRPr/>
            </a:lvl4pPr>
            <a:lvl5pPr indent="0" marL="1828800" rtl="0">
              <a:spcBef>
                <a:spcPts val="0"/>
              </a:spcBef>
              <a:buFont typeface="Calibri"/>
              <a:buNone/>
              <a:defRPr/>
            </a:lvl5pPr>
            <a:lvl6pPr indent="0" marL="2286000" rtl="0">
              <a:spcBef>
                <a:spcPts val="0"/>
              </a:spcBef>
              <a:buFont typeface="Calibri"/>
              <a:buNone/>
              <a:defRPr/>
            </a:lvl6pPr>
            <a:lvl7pPr indent="0" marL="2743200" rtl="0">
              <a:spcBef>
                <a:spcPts val="0"/>
              </a:spcBef>
              <a:buFont typeface="Calibri"/>
              <a:buNone/>
              <a:defRPr/>
            </a:lvl7pPr>
            <a:lvl8pPr indent="0" marL="3200400" rtl="0">
              <a:spcBef>
                <a:spcPts val="0"/>
              </a:spcBef>
              <a:buFont typeface="Calibri"/>
              <a:buNone/>
              <a:defRPr/>
            </a:lvl8pPr>
            <a:lvl9pPr indent="0" marL="3657600" rtl="0">
              <a:spcBef>
                <a:spcPts val="0"/>
              </a:spcBef>
              <a:buFont typeface="Calibri"/>
              <a:buNone/>
              <a:defRPr/>
            </a:lvl9pPr>
          </a:lstStyle>
          <a:p/>
        </p:txBody>
      </p:sp>
      <p:sp>
        <p:nvSpPr>
          <p:cNvPr id="66" name="Shape 66"/>
          <p:cNvSpPr txBox="1"/>
          <p:nvPr>
            <p:ph idx="10" type="dt"/>
          </p:nvPr>
        </p:nvSpPr>
        <p:spPr>
          <a:xfrm rot="-5400000">
            <a:off x="7551350" y="1645919"/>
            <a:ext cx="2438399" cy="36575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67" name="Shape 67"/>
          <p:cNvSpPr/>
          <p:nvPr>
            <p:ph idx="12" type="sldNum"/>
          </p:nvPr>
        </p:nvSpPr>
        <p:spPr>
          <a:xfrm>
            <a:off x="8531788" y="5648960"/>
            <a:ext cx="548639" cy="396240"/>
          </a:xfrm>
          <a:prstGeom prst="bracketPair">
            <a:avLst/>
          </a:prstGeom>
          <a:noFill/>
          <a:ln cap="flat" cmpd="sng" w="19050">
            <a:solidFill>
              <a:srgbClr val="FFFFFF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ctr">
              <a:spcBef>
                <a:spcPts val="0"/>
              </a:spcBef>
            </a:pPr>
            <a:r>
              <a:t/>
            </a:r>
            <a:endParaRPr/>
          </a:p>
          <a:p>
            <a:pPr indent="0" lvl="1" marL="4572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2" marL="9144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3" marL="13716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4" marL="18288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5" marL="22860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6" marL="27432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7" marL="32004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8" marL="3657600" marR="0" rtl="0" algn="l">
              <a:spcBef>
                <a:spcPts val="0"/>
              </a:spcBef>
            </a:pPr>
            <a:r>
              <a:t/>
            </a:r>
            <a:endParaRPr/>
          </a:p>
        </p:txBody>
      </p:sp>
      <p:sp>
        <p:nvSpPr>
          <p:cNvPr id="68" name="Shape 68"/>
          <p:cNvSpPr txBox="1"/>
          <p:nvPr>
            <p:ph idx="11" type="ftr"/>
          </p:nvPr>
        </p:nvSpPr>
        <p:spPr>
          <a:xfrm rot="-5400000">
            <a:off x="7586909" y="4048759"/>
            <a:ext cx="2367281" cy="36575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r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gradFill>
          <a:gsLst>
            <a:gs pos="0">
              <a:schemeClr val="lt1"/>
            </a:gs>
            <a:gs pos="75000">
              <a:schemeClr val="lt1"/>
            </a:gs>
            <a:gs pos="100000">
              <a:srgbClr val="DADADA"/>
            </a:gs>
          </a:gsLst>
          <a:path path="circle">
            <a:fillToRect b="50%" l="50%" r="50%" t="50%"/>
          </a:path>
          <a:tileRect/>
        </a:gradFill>
      </p:bgPr>
    </p:bg>
    <p:spTree>
      <p:nvGrpSpPr>
        <p:cNvPr id="4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x="457200" y="274637"/>
            <a:ext cx="7619999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buClr>
                <a:schemeClr val="dk2"/>
              </a:buClr>
              <a:buFont typeface="Cambria"/>
              <a:buNone/>
              <a:defRPr/>
            </a:lvl1pPr>
            <a:lvl2pPr indent="0" marL="0" marR="0" rtl="0" algn="l">
              <a:spcBef>
                <a:spcPts val="0"/>
              </a:spcBef>
              <a:defRPr/>
            </a:lvl2pPr>
            <a:lvl3pPr indent="0" marL="0" marR="0" rtl="0" algn="l">
              <a:spcBef>
                <a:spcPts val="0"/>
              </a:spcBef>
              <a:defRPr/>
            </a:lvl3pPr>
            <a:lvl4pPr indent="0" marL="0" marR="0" rtl="0" algn="l">
              <a:spcBef>
                <a:spcPts val="0"/>
              </a:spcBef>
              <a:defRPr/>
            </a:lvl4pPr>
            <a:lvl5pPr indent="0" marL="0" marR="0" rtl="0" algn="l">
              <a:spcBef>
                <a:spcPts val="0"/>
              </a:spcBef>
              <a:defRPr/>
            </a:lvl5pPr>
            <a:lvl6pPr indent="0" marL="0" marR="0" rtl="0" algn="l">
              <a:spcBef>
                <a:spcPts val="0"/>
              </a:spcBef>
              <a:defRPr/>
            </a:lvl6pPr>
            <a:lvl7pPr indent="0" marL="0" marR="0" rtl="0" algn="l">
              <a:spcBef>
                <a:spcPts val="0"/>
              </a:spcBef>
              <a:defRPr/>
            </a:lvl7pPr>
            <a:lvl8pPr indent="0" marL="0" marR="0" rtl="0" algn="l">
              <a:spcBef>
                <a:spcPts val="0"/>
              </a:spcBef>
              <a:defRPr/>
            </a:lvl8pPr>
            <a:lvl9pPr indent="0" marL="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x="457200" y="1600200"/>
            <a:ext cx="7619999" cy="48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88900" marL="342900" marR="0" rtl="0" algn="l">
              <a:spcBef>
                <a:spcPts val="440"/>
              </a:spcBef>
              <a:buClr>
                <a:schemeClr val="accent1"/>
              </a:buClr>
              <a:buFont typeface="Calibri"/>
              <a:buChar char="•"/>
              <a:defRPr/>
            </a:lvl1pPr>
            <a:lvl2pPr indent="-106680" marL="640080" marR="0" rtl="0" algn="l">
              <a:spcBef>
                <a:spcPts val="400"/>
              </a:spcBef>
              <a:buClr>
                <a:schemeClr val="accent2"/>
              </a:buClr>
              <a:buFont typeface="Calibri"/>
              <a:buChar char="•"/>
              <a:defRPr/>
            </a:lvl2pPr>
            <a:lvl3pPr indent="-116839" marL="1005839" marR="0" rtl="0" algn="l">
              <a:spcBef>
                <a:spcPts val="360"/>
              </a:spcBef>
              <a:buClr>
                <a:schemeClr val="accent3"/>
              </a:buClr>
              <a:buFont typeface="Calibri"/>
              <a:buChar char="•"/>
              <a:defRPr/>
            </a:lvl3pPr>
            <a:lvl4pPr indent="-137160" marL="1280160" marR="0" rtl="0" algn="l">
              <a:spcBef>
                <a:spcPts val="320"/>
              </a:spcBef>
              <a:buClr>
                <a:schemeClr val="accent4"/>
              </a:buClr>
              <a:buFont typeface="Calibri"/>
              <a:buChar char="•"/>
              <a:defRPr/>
            </a:lvl4pPr>
            <a:lvl5pPr indent="-144780" marL="1554480" marR="0" rtl="0" algn="l">
              <a:spcBef>
                <a:spcPts val="280"/>
              </a:spcBef>
              <a:buClr>
                <a:schemeClr val="accent5"/>
              </a:buClr>
              <a:buFont typeface="Calibri"/>
              <a:buChar char="•"/>
              <a:defRPr/>
            </a:lvl5pPr>
            <a:lvl6pPr indent="-99060" marL="1737360" marR="0" rtl="0" algn="l">
              <a:spcBef>
                <a:spcPts val="280"/>
              </a:spcBef>
              <a:buClr>
                <a:schemeClr val="accent1"/>
              </a:buClr>
              <a:buFont typeface="Calibri"/>
              <a:buChar char="•"/>
              <a:defRPr/>
            </a:lvl6pPr>
            <a:lvl7pPr indent="-104139" marL="1920240" marR="0" rtl="0" algn="l">
              <a:spcBef>
                <a:spcPts val="280"/>
              </a:spcBef>
              <a:buClr>
                <a:schemeClr val="accent2"/>
              </a:buClr>
              <a:buFont typeface="Calibri"/>
              <a:buChar char="•"/>
              <a:defRPr/>
            </a:lvl7pPr>
            <a:lvl8pPr indent="-96520" marL="2103120" marR="0" rtl="0" algn="l">
              <a:spcBef>
                <a:spcPts val="280"/>
              </a:spcBef>
              <a:buClr>
                <a:schemeClr val="accent3"/>
              </a:buClr>
              <a:buFont typeface="Calibri"/>
              <a:buChar char="•"/>
              <a:defRPr/>
            </a:lvl8pPr>
            <a:lvl9pPr indent="-101600" marL="2286000" marR="0" rtl="0" algn="l">
              <a:spcBef>
                <a:spcPts val="280"/>
              </a:spcBef>
              <a:buClr>
                <a:schemeClr val="accent4"/>
              </a:buClr>
              <a:buFont typeface="Calibri"/>
              <a:buChar char="•"/>
              <a:defRPr/>
            </a:lvl9pPr>
          </a:lstStyle>
          <a:p/>
        </p:txBody>
      </p:sp>
      <p:sp>
        <p:nvSpPr>
          <p:cNvPr id="7" name="Shape 7"/>
          <p:cNvSpPr/>
          <p:nvPr/>
        </p:nvSpPr>
        <p:spPr>
          <a:xfrm>
            <a:off x="8458200" y="0"/>
            <a:ext cx="685799" cy="6858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" name="Shape 8"/>
          <p:cNvSpPr/>
          <p:nvPr/>
        </p:nvSpPr>
        <p:spPr>
          <a:xfrm>
            <a:off x="8458200" y="5486400"/>
            <a:ext cx="685799" cy="6857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" name="Shape 9"/>
          <p:cNvSpPr/>
          <p:nvPr>
            <p:ph idx="12" type="sldNum"/>
          </p:nvPr>
        </p:nvSpPr>
        <p:spPr>
          <a:xfrm>
            <a:off x="8531788" y="5648960"/>
            <a:ext cx="548639" cy="396240"/>
          </a:xfrm>
          <a:prstGeom prst="bracketPair">
            <a:avLst/>
          </a:prstGeom>
          <a:noFill/>
          <a:ln cap="flat" cmpd="sng" w="19050">
            <a:solidFill>
              <a:srgbClr val="FFFFFF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ctr">
              <a:spcBef>
                <a:spcPts val="0"/>
              </a:spcBef>
            </a:pPr>
            <a:r>
              <a:t/>
            </a:r>
            <a:endParaRPr/>
          </a:p>
          <a:p>
            <a:pPr indent="0" lvl="1" marL="4572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2" marL="9144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3" marL="13716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4" marL="18288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5" marL="22860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6" marL="27432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7" marL="32004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8" marL="3657600" marR="0" rtl="0" algn="l">
              <a:spcBef>
                <a:spcPts val="0"/>
              </a:spcBef>
            </a:pPr>
            <a:r>
              <a:t/>
            </a:r>
            <a:endParaRPr/>
          </a:p>
        </p:txBody>
      </p:sp>
      <p:sp>
        <p:nvSpPr>
          <p:cNvPr id="10" name="Shape 10"/>
          <p:cNvSpPr txBox="1"/>
          <p:nvPr>
            <p:ph idx="11" type="ftr"/>
          </p:nvPr>
        </p:nvSpPr>
        <p:spPr>
          <a:xfrm rot="-5400000">
            <a:off x="7586909" y="4048759"/>
            <a:ext cx="2367281" cy="36575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r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11" name="Shape 11"/>
          <p:cNvSpPr txBox="1"/>
          <p:nvPr>
            <p:ph idx="10" type="dt"/>
          </p:nvPr>
        </p:nvSpPr>
        <p:spPr>
          <a:xfrm rot="-5400000">
            <a:off x="7551350" y="1645919"/>
            <a:ext cx="2438399" cy="36575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00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01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02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 txBox="1"/>
          <p:nvPr>
            <p:ph type="ctrTitle"/>
          </p:nvPr>
        </p:nvSpPr>
        <p:spPr>
          <a:xfrm>
            <a:off x="685800" y="990600"/>
            <a:ext cx="7543800" cy="259397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2"/>
              </a:buClr>
              <a:buSzPct val="25000"/>
              <a:buFont typeface="Cambria"/>
              <a:buNone/>
            </a:pPr>
            <a:r>
              <a:rPr b="0" baseline="0" i="0" lang="en-US" sz="5950" u="none" cap="none" strike="noStrike">
                <a:solidFill>
                  <a:schemeClr val="dk2"/>
                </a:solidFill>
                <a:latin typeface="Cambria"/>
                <a:ea typeface="Cambria"/>
                <a:cs typeface="Cambria"/>
                <a:sym typeface="Cambria"/>
              </a:rPr>
              <a:t>Context of Health Care Financial Management</a:t>
            </a:r>
          </a:p>
        </p:txBody>
      </p:sp>
      <p:sp>
        <p:nvSpPr>
          <p:cNvPr id="83" name="Shape 83"/>
          <p:cNvSpPr txBox="1"/>
          <p:nvPr>
            <p:ph idx="1" type="subTitle"/>
          </p:nvPr>
        </p:nvSpPr>
        <p:spPr>
          <a:xfrm>
            <a:off x="685800" y="4572000"/>
            <a:ext cx="6461759" cy="10667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accent1"/>
              </a:buClr>
              <a:buSzPct val="25000"/>
              <a:buFont typeface="Calibri"/>
              <a:buNone/>
            </a:pPr>
            <a:r>
              <a:rPr b="0" baseline="0" i="0" lang="en-US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Chapter 1</a:t>
            </a:r>
          </a:p>
        </p:txBody>
      </p:sp>
      <p:pic>
        <p:nvPicPr>
          <p:cNvPr id="84" name="Shape 8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312407" y="4038600"/>
            <a:ext cx="2069591" cy="27431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/>
          <p:nvPr>
            <p:ph type="title"/>
          </p:nvPr>
        </p:nvSpPr>
        <p:spPr>
          <a:xfrm>
            <a:off x="457200" y="274637"/>
            <a:ext cx="7619999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2"/>
              </a:buClr>
              <a:buSzPct val="25000"/>
              <a:buFont typeface="Cambria"/>
              <a:buNone/>
            </a:pPr>
            <a:r>
              <a:rPr b="0" baseline="0" i="0" lang="en-US" sz="4600" u="none" cap="none" strike="noStrike">
                <a:solidFill>
                  <a:schemeClr val="dk2"/>
                </a:solidFill>
                <a:latin typeface="Cambria"/>
                <a:ea typeface="Cambria"/>
                <a:cs typeface="Cambria"/>
                <a:sym typeface="Cambria"/>
              </a:rPr>
              <a:t>Learning Objectives</a:t>
            </a:r>
          </a:p>
        </p:txBody>
      </p:sp>
      <p:sp>
        <p:nvSpPr>
          <p:cNvPr id="90" name="Shape 90"/>
          <p:cNvSpPr txBox="1"/>
          <p:nvPr>
            <p:ph idx="1" type="body"/>
          </p:nvPr>
        </p:nvSpPr>
        <p:spPr>
          <a:xfrm>
            <a:off x="457200" y="1600200"/>
            <a:ext cx="7619999" cy="48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228600" lvl="0" marL="342900" marR="0" rtl="0" algn="l">
              <a:spcBef>
                <a:spcPts val="0"/>
              </a:spcBef>
              <a:buClr>
                <a:schemeClr val="accent1"/>
              </a:buClr>
              <a:buSzPct val="100000"/>
              <a:buFont typeface="Calibri"/>
              <a:buChar char="•"/>
            </a:pPr>
            <a:r>
              <a:rPr b="0" baseline="0" i="0" lang="en-US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Identify key elements that are driving changes in health care delivery</a:t>
            </a:r>
          </a:p>
          <a:p>
            <a:pPr indent="-228600" lvl="0" marL="342900" marR="0" rtl="0" algn="l">
              <a:spcBef>
                <a:spcPts val="440"/>
              </a:spcBef>
              <a:buClr>
                <a:schemeClr val="accent1"/>
              </a:buClr>
              <a:buSzPct val="100000"/>
              <a:buFont typeface="Calibri"/>
              <a:buChar char="•"/>
            </a:pPr>
            <a:r>
              <a:rPr b="0" baseline="0" i="0" lang="en-US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Identify key approaches to controlling health care costs and resulting ethical issues</a:t>
            </a:r>
          </a:p>
          <a:p>
            <a:pPr indent="-228600" lvl="0" marL="342900" marR="0" rtl="0" algn="l">
              <a:spcBef>
                <a:spcPts val="440"/>
              </a:spcBef>
              <a:buClr>
                <a:schemeClr val="accent1"/>
              </a:buClr>
              <a:buSzPct val="100000"/>
              <a:buFont typeface="Calibri"/>
              <a:buChar char="•"/>
            </a:pPr>
            <a:r>
              <a:rPr b="0" baseline="0" i="0" lang="en-US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Identify key changes in reimbursement mechanisms to providers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 txBox="1"/>
          <p:nvPr>
            <p:ph type="title"/>
          </p:nvPr>
        </p:nvSpPr>
        <p:spPr>
          <a:xfrm>
            <a:off x="457200" y="274637"/>
            <a:ext cx="7619999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2"/>
              </a:buClr>
              <a:buSzPct val="25000"/>
              <a:buFont typeface="Cambria"/>
              <a:buNone/>
            </a:pPr>
            <a:r>
              <a:rPr b="0" baseline="0" i="0" lang="en-US" sz="4600" u="none" cap="none" strike="noStrike">
                <a:solidFill>
                  <a:schemeClr val="dk2"/>
                </a:solidFill>
                <a:latin typeface="Cambria"/>
                <a:ea typeface="Cambria"/>
                <a:cs typeface="Cambria"/>
                <a:sym typeface="Cambria"/>
              </a:rPr>
              <a:t>Lowering Costs</a:t>
            </a:r>
          </a:p>
        </p:txBody>
      </p:sp>
      <p:sp>
        <p:nvSpPr>
          <p:cNvPr id="96" name="Shape 96"/>
          <p:cNvSpPr txBox="1"/>
          <p:nvPr>
            <p:ph idx="1" type="body"/>
          </p:nvPr>
        </p:nvSpPr>
        <p:spPr>
          <a:xfrm>
            <a:off x="457200" y="1600200"/>
            <a:ext cx="7619999" cy="48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228600" lvl="0" marL="342900" marR="0" rtl="0" algn="l">
              <a:spcBef>
                <a:spcPts val="0"/>
              </a:spcBef>
              <a:buClr>
                <a:schemeClr val="accent1"/>
              </a:buClr>
              <a:buSzPct val="100000"/>
              <a:buFont typeface="Calibri"/>
              <a:buChar char="•"/>
            </a:pPr>
            <a:r>
              <a:rPr b="0" baseline="0" i="0" lang="en-US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Patient Protection and Affordable Care Act (ACA)</a:t>
            </a:r>
          </a:p>
          <a:p>
            <a:pPr indent="-228600" lvl="0" marL="342900" marR="0" rtl="0" algn="l">
              <a:spcBef>
                <a:spcPts val="440"/>
              </a:spcBef>
              <a:buClr>
                <a:schemeClr val="accent1"/>
              </a:buClr>
              <a:buSzPct val="100000"/>
              <a:buFont typeface="Calibri"/>
              <a:buChar char="•"/>
            </a:pPr>
            <a:r>
              <a:rPr b="0" baseline="0" i="0" lang="en-US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CMS trying to control rising costs</a:t>
            </a:r>
          </a:p>
          <a:p>
            <a:pPr indent="-228600" lvl="0" marL="342900" marR="0" rtl="0" algn="l">
              <a:spcBef>
                <a:spcPts val="440"/>
              </a:spcBef>
              <a:buClr>
                <a:schemeClr val="accent1"/>
              </a:buClr>
              <a:buSzPct val="100000"/>
              <a:buFont typeface="Calibri"/>
              <a:buChar char="•"/>
            </a:pPr>
            <a:r>
              <a:rPr b="0" baseline="0" i="0" lang="en-US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Value Based Purchasing (VBP)</a:t>
            </a:r>
          </a:p>
          <a:p>
            <a:pPr indent="0" lvl="0" marL="0" marR="0" rtl="0" algn="l">
              <a:spcBef>
                <a:spcPts val="440"/>
              </a:spcBef>
              <a:buClr>
                <a:schemeClr val="accent1"/>
              </a:buClr>
              <a:buFont typeface="Calibri"/>
              <a:buNone/>
            </a:pPr>
            <a:r>
              <a:t/>
            </a:r>
            <a:endParaRPr b="0" baseline="0" i="0" sz="2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 txBox="1"/>
          <p:nvPr>
            <p:ph type="title"/>
          </p:nvPr>
        </p:nvSpPr>
        <p:spPr>
          <a:xfrm>
            <a:off x="457200" y="274637"/>
            <a:ext cx="7619999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2"/>
              </a:buClr>
              <a:buSzPct val="25000"/>
              <a:buFont typeface="Cambria"/>
              <a:buNone/>
            </a:pPr>
            <a:r>
              <a:rPr b="0" baseline="0" i="0" lang="en-US" sz="4150" u="none" cap="none" strike="noStrike">
                <a:solidFill>
                  <a:schemeClr val="dk2"/>
                </a:solidFill>
                <a:latin typeface="Cambria"/>
                <a:ea typeface="Cambria"/>
                <a:cs typeface="Cambria"/>
                <a:sym typeface="Cambria"/>
              </a:rPr>
              <a:t>Goals of the Health Care System</a:t>
            </a:r>
          </a:p>
        </p:txBody>
      </p:sp>
      <p:sp>
        <p:nvSpPr>
          <p:cNvPr id="102" name="Shape 102"/>
          <p:cNvSpPr txBox="1"/>
          <p:nvPr>
            <p:ph idx="1" type="body"/>
          </p:nvPr>
        </p:nvSpPr>
        <p:spPr>
          <a:xfrm>
            <a:off x="457200" y="1600200"/>
            <a:ext cx="7619999" cy="48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228600" lvl="0" marL="342900" marR="0" rtl="0" algn="l">
              <a:spcBef>
                <a:spcPts val="0"/>
              </a:spcBef>
              <a:buClr>
                <a:schemeClr val="accent1"/>
              </a:buClr>
              <a:buSzPct val="100000"/>
              <a:buFont typeface="Calibri"/>
              <a:buChar char="•"/>
            </a:pPr>
            <a:r>
              <a:rPr b="0" baseline="0" i="0" lang="en-US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Access</a:t>
            </a:r>
          </a:p>
          <a:p>
            <a:pPr indent="-228600" lvl="0" marL="342900" marR="0" rtl="0" algn="l">
              <a:spcBef>
                <a:spcPts val="440"/>
              </a:spcBef>
              <a:buClr>
                <a:schemeClr val="accent1"/>
              </a:buClr>
              <a:buSzPct val="100000"/>
              <a:buFont typeface="Calibri"/>
              <a:buChar char="•"/>
            </a:pPr>
            <a:r>
              <a:rPr b="0" baseline="0" i="0" lang="en-US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Cost </a:t>
            </a:r>
          </a:p>
          <a:p>
            <a:pPr indent="-228600" lvl="0" marL="342900" marR="0" rtl="0" algn="l">
              <a:spcBef>
                <a:spcPts val="440"/>
              </a:spcBef>
              <a:buClr>
                <a:schemeClr val="accent1"/>
              </a:buClr>
              <a:buSzPct val="100000"/>
              <a:buFont typeface="Calibri"/>
              <a:buChar char="•"/>
            </a:pPr>
            <a:r>
              <a:rPr b="0" baseline="0" i="0" lang="en-US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Quality</a:t>
            </a:r>
          </a:p>
          <a:p>
            <a:pPr indent="0" lvl="0" marL="114300" marR="0" rtl="0" algn="l">
              <a:spcBef>
                <a:spcPts val="440"/>
              </a:spcBef>
              <a:buClr>
                <a:schemeClr val="accent1"/>
              </a:buClr>
              <a:buFont typeface="Calibri"/>
              <a:buNone/>
            </a:pPr>
            <a:r>
              <a:t/>
            </a:r>
            <a:endParaRPr b="0" baseline="0" i="0" sz="2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03" name="Shape 10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447800" y="2971800"/>
            <a:ext cx="5465085" cy="3657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 txBox="1"/>
          <p:nvPr>
            <p:ph type="title"/>
          </p:nvPr>
        </p:nvSpPr>
        <p:spPr>
          <a:xfrm>
            <a:off x="457200" y="274637"/>
            <a:ext cx="7619999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2"/>
              </a:buClr>
              <a:buSzPct val="25000"/>
              <a:buFont typeface="Cambria"/>
              <a:buNone/>
            </a:pPr>
            <a:r>
              <a:rPr b="0" baseline="0" i="0" lang="en-US" sz="4150" u="none" cap="none" strike="noStrike">
                <a:solidFill>
                  <a:schemeClr val="dk2"/>
                </a:solidFill>
                <a:latin typeface="Cambria"/>
                <a:ea typeface="Cambria"/>
                <a:cs typeface="Cambria"/>
                <a:sym typeface="Cambria"/>
              </a:rPr>
              <a:t>Changing Methods Of Health Care Financing and Delivery</a:t>
            </a:r>
          </a:p>
        </p:txBody>
      </p:sp>
      <p:sp>
        <p:nvSpPr>
          <p:cNvPr id="109" name="Shape 109"/>
          <p:cNvSpPr txBox="1"/>
          <p:nvPr>
            <p:ph idx="1" type="body"/>
          </p:nvPr>
        </p:nvSpPr>
        <p:spPr>
          <a:xfrm>
            <a:off x="381000" y="1600200"/>
            <a:ext cx="8305799" cy="51053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228600" lvl="0" marL="342900" marR="0" rtl="0" algn="l">
              <a:spcBef>
                <a:spcPts val="0"/>
              </a:spcBef>
              <a:buClr>
                <a:schemeClr val="accent1"/>
              </a:buClr>
              <a:buSzPct val="100000"/>
              <a:buFont typeface="Calibri"/>
              <a:buChar char="•"/>
            </a:pPr>
            <a:r>
              <a:rPr b="0" baseline="0" i="0" lang="en-US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Requirement that almost all individuals have insurance coverage</a:t>
            </a:r>
          </a:p>
          <a:p>
            <a:pPr indent="-228600" lvl="0" marL="342900" marR="0" rtl="0" algn="l">
              <a:spcBef>
                <a:spcPts val="440"/>
              </a:spcBef>
              <a:buClr>
                <a:schemeClr val="accent1"/>
              </a:buClr>
              <a:buSzPct val="100000"/>
              <a:buFont typeface="Calibri"/>
              <a:buChar char="•"/>
            </a:pPr>
            <a:r>
              <a:rPr b="0" baseline="0" i="0" lang="en-US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Requirement that states create insurance exchanges</a:t>
            </a:r>
          </a:p>
          <a:p>
            <a:pPr indent="-228600" lvl="0" marL="342900" marR="0" rtl="0" algn="l">
              <a:spcBef>
                <a:spcPts val="440"/>
              </a:spcBef>
              <a:buClr>
                <a:schemeClr val="accent1"/>
              </a:buClr>
              <a:buSzPct val="100000"/>
              <a:buFont typeface="Calibri"/>
              <a:buChar char="•"/>
            </a:pPr>
            <a:r>
              <a:rPr b="0" baseline="0" i="0" lang="en-US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Provisions for expansion of Medicaid </a:t>
            </a:r>
          </a:p>
          <a:p>
            <a:pPr indent="-228600" lvl="0" marL="342900" marR="0" rtl="0" algn="l">
              <a:spcBef>
                <a:spcPts val="440"/>
              </a:spcBef>
              <a:buClr>
                <a:schemeClr val="accent1"/>
              </a:buClr>
              <a:buSzPct val="100000"/>
              <a:buFont typeface="Calibri"/>
              <a:buChar char="•"/>
            </a:pPr>
            <a:r>
              <a:rPr b="0" baseline="0" i="0" lang="en-US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Provisions for medical loss ratio and premium rate reviews</a:t>
            </a:r>
          </a:p>
          <a:p>
            <a:pPr indent="-228600" lvl="0" marL="342900" marR="0" rtl="0" algn="l">
              <a:spcBef>
                <a:spcPts val="440"/>
              </a:spcBef>
              <a:buClr>
                <a:schemeClr val="accent1"/>
              </a:buClr>
              <a:buSzPct val="100000"/>
              <a:buFont typeface="Calibri"/>
              <a:buChar char="•"/>
            </a:pPr>
            <a:r>
              <a:rPr b="0" baseline="0" i="0" lang="en-US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Bundled payments and VBP</a:t>
            </a:r>
          </a:p>
          <a:p>
            <a:pPr indent="-228600" lvl="0" marL="342900" marR="0" rtl="0" algn="l">
              <a:spcBef>
                <a:spcPts val="440"/>
              </a:spcBef>
              <a:buClr>
                <a:schemeClr val="accent1"/>
              </a:buClr>
              <a:buSzPct val="100000"/>
              <a:buFont typeface="Calibri"/>
              <a:buChar char="•"/>
            </a:pPr>
            <a:r>
              <a:rPr b="0" baseline="0" i="0" lang="en-US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Accountable Care Organizations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 txBox="1"/>
          <p:nvPr>
            <p:ph type="title"/>
          </p:nvPr>
        </p:nvSpPr>
        <p:spPr>
          <a:xfrm>
            <a:off x="457200" y="274637"/>
            <a:ext cx="7619999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2"/>
              </a:buClr>
              <a:buSzPct val="25000"/>
              <a:buFont typeface="Cambria"/>
              <a:buNone/>
            </a:pPr>
            <a:r>
              <a:rPr b="0" baseline="0" i="0" lang="en-US" sz="4600" u="none" cap="none" strike="noStrike">
                <a:solidFill>
                  <a:schemeClr val="dk2"/>
                </a:solidFill>
                <a:latin typeface="Cambria"/>
                <a:ea typeface="Cambria"/>
                <a:cs typeface="Cambria"/>
                <a:sym typeface="Cambria"/>
              </a:rPr>
              <a:t>Trends</a:t>
            </a:r>
          </a:p>
        </p:txBody>
      </p:sp>
      <p:sp>
        <p:nvSpPr>
          <p:cNvPr id="115" name="Shape 115"/>
          <p:cNvSpPr txBox="1"/>
          <p:nvPr>
            <p:ph idx="1" type="body"/>
          </p:nvPr>
        </p:nvSpPr>
        <p:spPr>
          <a:xfrm>
            <a:off x="381000" y="1219200"/>
            <a:ext cx="8305799" cy="556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228600" lvl="0" marL="342900" marR="0" rtl="0" algn="l">
              <a:spcBef>
                <a:spcPts val="0"/>
              </a:spcBef>
              <a:buClr>
                <a:schemeClr val="accent1"/>
              </a:buClr>
              <a:buSzPct val="100000"/>
              <a:buFont typeface="Calibri"/>
              <a:buChar char="•"/>
            </a:pPr>
            <a:r>
              <a:rPr b="0" baseline="0" i="0" lang="en-US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Rise of uninsured from 36 million to 50 million 2001-2010</a:t>
            </a:r>
          </a:p>
          <a:p>
            <a:pPr indent="-228600" lvl="0" marL="342900" marR="0" rtl="0" algn="l">
              <a:spcBef>
                <a:spcPts val="440"/>
              </a:spcBef>
              <a:buClr>
                <a:schemeClr val="accent1"/>
              </a:buClr>
              <a:buSzPct val="100000"/>
              <a:buFont typeface="Calibri"/>
              <a:buChar char="•"/>
            </a:pPr>
            <a:r>
              <a:rPr b="0" baseline="0" i="0" lang="en-US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ACA authorizes competitive insurance marketplace</a:t>
            </a:r>
          </a:p>
          <a:p>
            <a:pPr indent="-228600" lvl="0" marL="342900" marR="0" rtl="0" algn="l">
              <a:spcBef>
                <a:spcPts val="440"/>
              </a:spcBef>
              <a:buClr>
                <a:schemeClr val="accent1"/>
              </a:buClr>
              <a:buSzPct val="100000"/>
              <a:buFont typeface="Calibri"/>
              <a:buChar char="•"/>
            </a:pPr>
            <a:r>
              <a:rPr b="0" baseline="0" i="0" lang="en-US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Rise of uncompensated care for the uninsured 2001-2011</a:t>
            </a:r>
          </a:p>
          <a:p>
            <a:pPr indent="-228600" lvl="0" marL="342900" marR="0" rtl="0" algn="l">
              <a:spcBef>
                <a:spcPts val="440"/>
              </a:spcBef>
              <a:buClr>
                <a:schemeClr val="accent1"/>
              </a:buClr>
              <a:buSzPct val="100000"/>
              <a:buFont typeface="Calibri"/>
              <a:buChar char="•"/>
            </a:pPr>
            <a:r>
              <a:rPr b="0" baseline="0" i="0" lang="en-US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Accountable Care Organizations</a:t>
            </a:r>
          </a:p>
          <a:p>
            <a:pPr indent="-228600" lvl="0" marL="342900" marR="0" rtl="0" algn="l">
              <a:spcBef>
                <a:spcPts val="440"/>
              </a:spcBef>
              <a:buClr>
                <a:schemeClr val="accent1"/>
              </a:buClr>
              <a:buSzPct val="100000"/>
              <a:buFont typeface="Calibri"/>
              <a:buChar char="•"/>
            </a:pPr>
            <a:r>
              <a:rPr b="0" baseline="0" i="0" lang="en-US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Patient Centered Medical Home</a:t>
            </a:r>
          </a:p>
          <a:p>
            <a:pPr indent="-228600" lvl="0" marL="342900" marR="0" rtl="0" algn="l">
              <a:spcBef>
                <a:spcPts val="440"/>
              </a:spcBef>
              <a:buClr>
                <a:schemeClr val="accent1"/>
              </a:buClr>
              <a:buSzPct val="100000"/>
              <a:buFont typeface="Calibri"/>
              <a:buChar char="•"/>
            </a:pPr>
            <a:r>
              <a:rPr b="0" baseline="0" i="0" lang="en-US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New technology</a:t>
            </a:r>
          </a:p>
          <a:p>
            <a:pPr indent="-228600" lvl="0" marL="342900" marR="0" rtl="0" algn="l">
              <a:spcBef>
                <a:spcPts val="440"/>
              </a:spcBef>
              <a:buClr>
                <a:schemeClr val="accent1"/>
              </a:buClr>
              <a:buSzPct val="100000"/>
              <a:buFont typeface="Calibri"/>
              <a:buChar char="•"/>
            </a:pPr>
            <a:r>
              <a:rPr b="0" baseline="0" i="0" lang="en-US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VBP</a:t>
            </a:r>
          </a:p>
          <a:p>
            <a:pPr indent="-88900" lvl="0" marL="342900" marR="0" rtl="0" algn="l">
              <a:spcBef>
                <a:spcPts val="440"/>
              </a:spcBef>
              <a:buClr>
                <a:schemeClr val="accent1"/>
              </a:buClr>
              <a:buFont typeface="Calibri"/>
              <a:buNone/>
            </a:pPr>
            <a:r>
              <a:t/>
            </a:r>
            <a:endParaRPr b="0" baseline="0" i="0" sz="2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 txBox="1"/>
          <p:nvPr>
            <p:ph type="title"/>
          </p:nvPr>
        </p:nvSpPr>
        <p:spPr>
          <a:xfrm>
            <a:off x="457200" y="274637"/>
            <a:ext cx="7619999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2"/>
              </a:buClr>
              <a:buSzPct val="25000"/>
              <a:buFont typeface="Cambria"/>
              <a:buNone/>
            </a:pPr>
            <a:r>
              <a:rPr b="0" baseline="0" i="0" lang="en-US" sz="4150" u="none" cap="none" strike="noStrike">
                <a:solidFill>
                  <a:schemeClr val="dk2"/>
                </a:solidFill>
                <a:latin typeface="Cambria"/>
                <a:ea typeface="Cambria"/>
                <a:cs typeface="Cambria"/>
                <a:sym typeface="Cambria"/>
              </a:rPr>
              <a:t>Factors Affecting the Cost of Care</a:t>
            </a:r>
          </a:p>
        </p:txBody>
      </p:sp>
      <p:pic>
        <p:nvPicPr>
          <p:cNvPr id="121" name="Shape 12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468470" y="1295400"/>
            <a:ext cx="5618129" cy="54863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 txBox="1"/>
          <p:nvPr>
            <p:ph type="title"/>
          </p:nvPr>
        </p:nvSpPr>
        <p:spPr>
          <a:xfrm>
            <a:off x="457200" y="274637"/>
            <a:ext cx="8229600" cy="94456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2"/>
              </a:buClr>
              <a:buSzPct val="25000"/>
              <a:buFont typeface="Cambria"/>
              <a:buNone/>
            </a:pPr>
            <a:r>
              <a:rPr b="0" baseline="0" i="0" lang="en-US" sz="4150" u="none" cap="none" strike="noStrike">
                <a:solidFill>
                  <a:schemeClr val="dk2"/>
                </a:solidFill>
                <a:latin typeface="Cambria"/>
                <a:ea typeface="Cambria"/>
                <a:cs typeface="Cambria"/>
                <a:sym typeface="Cambria"/>
              </a:rPr>
              <a:t>Impacts to Reimbursement</a:t>
            </a:r>
            <a:br>
              <a:rPr b="0" baseline="0" i="0" lang="en-US" sz="4150" u="none" cap="none" strike="noStrike">
                <a:solidFill>
                  <a:schemeClr val="dk2"/>
                </a:solidFill>
                <a:latin typeface="Cambria"/>
                <a:ea typeface="Cambria"/>
                <a:cs typeface="Cambria"/>
                <a:sym typeface="Cambria"/>
              </a:rPr>
            </a:br>
          </a:p>
        </p:txBody>
      </p:sp>
      <p:sp>
        <p:nvSpPr>
          <p:cNvPr id="127" name="Shape 127"/>
          <p:cNvSpPr txBox="1"/>
          <p:nvPr>
            <p:ph idx="1" type="body"/>
          </p:nvPr>
        </p:nvSpPr>
        <p:spPr>
          <a:xfrm>
            <a:off x="381000" y="762000"/>
            <a:ext cx="8305799" cy="59435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228600" lvl="0" marL="342900" marR="0" rtl="0" algn="l">
              <a:spcBef>
                <a:spcPts val="0"/>
              </a:spcBef>
              <a:buClr>
                <a:schemeClr val="accent1"/>
              </a:buClr>
              <a:buSzPct val="100000"/>
              <a:buFont typeface="Calibri"/>
              <a:buChar char="•"/>
            </a:pPr>
            <a:r>
              <a:rPr b="0" baseline="0" i="0" lang="en-US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Cost Accounting Systems</a:t>
            </a:r>
          </a:p>
          <a:p>
            <a:pPr indent="-228600" lvl="0" marL="342900" marR="0" rtl="0" algn="l">
              <a:spcBef>
                <a:spcPts val="440"/>
              </a:spcBef>
              <a:buClr>
                <a:schemeClr val="accent1"/>
              </a:buClr>
              <a:buSzPct val="100000"/>
              <a:buFont typeface="Calibri"/>
              <a:buChar char="•"/>
            </a:pPr>
            <a:r>
              <a:rPr b="0" baseline="0" i="0" lang="en-US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Group Purchasing Organizations</a:t>
            </a:r>
          </a:p>
          <a:p>
            <a:pPr indent="-228600" lvl="0" marL="342900" marR="0" rtl="0" algn="l">
              <a:spcBef>
                <a:spcPts val="440"/>
              </a:spcBef>
              <a:buClr>
                <a:schemeClr val="accent1"/>
              </a:buClr>
              <a:buSzPct val="100000"/>
              <a:buFont typeface="Calibri"/>
              <a:buChar char="•"/>
            </a:pPr>
            <a:r>
              <a:rPr b="0" baseline="0" i="0" lang="en-US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Reengineering/Redesigning</a:t>
            </a:r>
          </a:p>
          <a:p>
            <a:pPr indent="-228600" lvl="0" marL="342900" marR="0" rtl="0" algn="l">
              <a:spcBef>
                <a:spcPts val="440"/>
              </a:spcBef>
              <a:buClr>
                <a:schemeClr val="accent1"/>
              </a:buClr>
              <a:buSzPct val="100000"/>
              <a:buFont typeface="Calibri"/>
              <a:buChar char="•"/>
            </a:pPr>
            <a:r>
              <a:rPr b="0" baseline="0" i="0" lang="en-US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Mergers and Acquisitions</a:t>
            </a:r>
          </a:p>
          <a:p>
            <a:pPr indent="-228600" lvl="0" marL="342900" marR="0" rtl="0" algn="l">
              <a:spcBef>
                <a:spcPts val="440"/>
              </a:spcBef>
              <a:buClr>
                <a:schemeClr val="accent1"/>
              </a:buClr>
              <a:buSzPct val="100000"/>
              <a:buFont typeface="Calibri"/>
              <a:buChar char="•"/>
            </a:pPr>
            <a:r>
              <a:rPr b="0" baseline="0" i="0" lang="en-US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Retail Health Care</a:t>
            </a:r>
          </a:p>
          <a:p>
            <a:pPr indent="-228600" lvl="0" marL="342900" marR="0" rtl="0" algn="l">
              <a:spcBef>
                <a:spcPts val="440"/>
              </a:spcBef>
              <a:buClr>
                <a:schemeClr val="accent1"/>
              </a:buClr>
              <a:buSzPct val="100000"/>
              <a:buFont typeface="Calibri"/>
              <a:buChar char="•"/>
            </a:pPr>
            <a:r>
              <a:rPr b="0" baseline="0" i="0" lang="en-US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Medical Tourism</a:t>
            </a:r>
          </a:p>
          <a:p>
            <a:pPr indent="-228600" lvl="0" marL="342900" marR="0" rtl="0" algn="l">
              <a:spcBef>
                <a:spcPts val="440"/>
              </a:spcBef>
              <a:buClr>
                <a:schemeClr val="accent1"/>
              </a:buClr>
              <a:buSzPct val="100000"/>
              <a:buFont typeface="Calibri"/>
              <a:buChar char="•"/>
            </a:pPr>
            <a:r>
              <a:rPr b="0" baseline="0" i="0" lang="en-US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Compliance</a:t>
            </a:r>
          </a:p>
          <a:p>
            <a:pPr indent="-228600" lvl="0" marL="342900" marR="0" rtl="0" algn="l">
              <a:spcBef>
                <a:spcPts val="440"/>
              </a:spcBef>
              <a:buClr>
                <a:schemeClr val="accent1"/>
              </a:buClr>
              <a:buSzPct val="100000"/>
              <a:buFont typeface="Calibri"/>
              <a:buChar char="•"/>
            </a:pPr>
            <a:r>
              <a:rPr b="0" baseline="0" i="0" lang="en-US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Recovery Audit Contractors (RACs)</a:t>
            </a:r>
          </a:p>
          <a:p>
            <a:pPr indent="-228600" lvl="0" marL="342900" marR="0" rtl="0" algn="l">
              <a:spcBef>
                <a:spcPts val="440"/>
              </a:spcBef>
              <a:buClr>
                <a:schemeClr val="accent1"/>
              </a:buClr>
              <a:buSzPct val="100000"/>
              <a:buFont typeface="Calibri"/>
              <a:buChar char="•"/>
            </a:pPr>
            <a:r>
              <a:rPr b="0" baseline="0" i="0" lang="en-US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VBP</a:t>
            </a:r>
          </a:p>
          <a:p>
            <a:pPr indent="-228600" lvl="0" marL="342900" marR="0" rtl="0" algn="l">
              <a:spcBef>
                <a:spcPts val="440"/>
              </a:spcBef>
              <a:buClr>
                <a:schemeClr val="accent1"/>
              </a:buClr>
              <a:buSzPct val="100000"/>
              <a:buFont typeface="Calibri"/>
              <a:buChar char="•"/>
            </a:pPr>
            <a:r>
              <a:rPr b="0" baseline="0" i="0" lang="en-US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New DRG System</a:t>
            </a:r>
          </a:p>
          <a:p>
            <a:pPr indent="-228600" lvl="0" marL="342900" marR="0" rtl="0" algn="l">
              <a:spcBef>
                <a:spcPts val="440"/>
              </a:spcBef>
              <a:buClr>
                <a:schemeClr val="accent1"/>
              </a:buClr>
              <a:buSzPct val="100000"/>
              <a:buFont typeface="Calibri"/>
              <a:buChar char="•"/>
            </a:pPr>
            <a:r>
              <a:rPr b="0" baseline="0" i="0" lang="en-US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ICD 10</a:t>
            </a:r>
          </a:p>
          <a:p>
            <a:pPr indent="-88900" lvl="0" marL="342900" marR="0" rtl="0" algn="l">
              <a:spcBef>
                <a:spcPts val="440"/>
              </a:spcBef>
              <a:buClr>
                <a:schemeClr val="accent1"/>
              </a:buClr>
              <a:buFont typeface="Calibri"/>
              <a:buNone/>
            </a:pPr>
            <a:r>
              <a:t/>
            </a:r>
            <a:endParaRPr b="0" baseline="0" i="0" sz="2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88900" lvl="0" marL="342900" marR="0" rtl="0" algn="l">
              <a:spcBef>
                <a:spcPts val="440"/>
              </a:spcBef>
              <a:buClr>
                <a:schemeClr val="accent1"/>
              </a:buClr>
              <a:buFont typeface="Calibri"/>
              <a:buNone/>
            </a:pPr>
            <a:r>
              <a:t/>
            </a:r>
            <a:endParaRPr b="0" baseline="0" i="0" sz="2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88900" lvl="0" marL="342900" marR="0" rtl="0" algn="l">
              <a:spcBef>
                <a:spcPts val="440"/>
              </a:spcBef>
              <a:buClr>
                <a:schemeClr val="accent1"/>
              </a:buClr>
              <a:buFont typeface="Calibri"/>
              <a:buNone/>
            </a:pPr>
            <a:r>
              <a:t/>
            </a:r>
            <a:endParaRPr b="0" baseline="0" i="0" sz="2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440"/>
              </a:spcBef>
              <a:buClr>
                <a:schemeClr val="accent1"/>
              </a:buClr>
              <a:buFont typeface="Calibri"/>
              <a:buNone/>
            </a:pPr>
            <a:r>
              <a:t/>
            </a:r>
            <a:endParaRPr b="0" baseline="0" i="0" sz="2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440"/>
              </a:spcBef>
              <a:buClr>
                <a:schemeClr val="accent1"/>
              </a:buClr>
              <a:buFont typeface="Calibri"/>
              <a:buNone/>
            </a:pPr>
            <a:r>
              <a:t/>
            </a:r>
            <a:endParaRPr b="0" baseline="0" i="0" sz="2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88900" lvl="0" marL="342900" marR="0" rtl="0" algn="l">
              <a:spcBef>
                <a:spcPts val="440"/>
              </a:spcBef>
              <a:buClr>
                <a:schemeClr val="accent1"/>
              </a:buClr>
              <a:buFont typeface="Calibri"/>
              <a:buNone/>
            </a:pPr>
            <a:r>
              <a:t/>
            </a:r>
            <a:endParaRPr b="0" baseline="0" i="0" sz="2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 txBox="1"/>
          <p:nvPr>
            <p:ph type="title"/>
          </p:nvPr>
        </p:nvSpPr>
        <p:spPr>
          <a:xfrm>
            <a:off x="457200" y="274637"/>
            <a:ext cx="7619999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2"/>
              </a:buClr>
              <a:buSzPct val="25000"/>
              <a:buFont typeface="Cambria"/>
              <a:buNone/>
            </a:pPr>
            <a:r>
              <a:rPr b="0" baseline="0" i="0" lang="en-US" sz="4600" u="none" cap="none" strike="noStrike">
                <a:solidFill>
                  <a:schemeClr val="dk2"/>
                </a:solidFill>
                <a:latin typeface="Cambria"/>
                <a:ea typeface="Cambria"/>
                <a:cs typeface="Cambria"/>
                <a:sym typeface="Cambria"/>
              </a:rPr>
              <a:t>Summary</a:t>
            </a:r>
          </a:p>
        </p:txBody>
      </p:sp>
      <p:sp>
        <p:nvSpPr>
          <p:cNvPr id="133" name="Shape 133"/>
          <p:cNvSpPr txBox="1"/>
          <p:nvPr>
            <p:ph idx="1" type="body"/>
          </p:nvPr>
        </p:nvSpPr>
        <p:spPr>
          <a:xfrm>
            <a:off x="457200" y="1600200"/>
            <a:ext cx="7619999" cy="48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228600" lvl="0" marL="342900" marR="0" rtl="0" algn="l">
              <a:spcBef>
                <a:spcPts val="0"/>
              </a:spcBef>
              <a:buClr>
                <a:schemeClr val="accent1"/>
              </a:buClr>
              <a:buSzPct val="100000"/>
              <a:buFont typeface="Calibri"/>
              <a:buChar char="•"/>
            </a:pPr>
            <a:r>
              <a:rPr b="0" baseline="0" i="0" lang="en-US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Health care administrator faces numerous complex issues when making strategic and financial decisions.</a:t>
            </a:r>
          </a:p>
          <a:p>
            <a:pPr indent="-228600" lvl="0" marL="342900" marR="0" rtl="0" algn="l">
              <a:spcBef>
                <a:spcPts val="440"/>
              </a:spcBef>
              <a:buClr>
                <a:schemeClr val="accent1"/>
              </a:buClr>
              <a:buSzPct val="100000"/>
              <a:buFont typeface="Calibri"/>
              <a:buChar char="•"/>
            </a:pPr>
            <a:r>
              <a:rPr b="0" baseline="0" i="0" lang="en-US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High ethical standards must be demonstrated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Adjacency">
  <a:themeElements>
    <a:clrScheme name="Urban">
      <a:dk1>
        <a:srgbClr val="000000"/>
      </a:dk1>
      <a:lt1>
        <a:srgbClr val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