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6E1EC7-7939-4DCA-9EB0-2E3DF282DC7A}" type="doc">
      <dgm:prSet loTypeId="urn:microsoft.com/office/officeart/2005/8/layout/balance1" loCatId="relationship" qsTypeId="urn:microsoft.com/office/officeart/2005/8/quickstyle/simple5" qsCatId="simple" csTypeId="urn:microsoft.com/office/officeart/2005/8/colors/accent6_2" csCatId="accent6" phldr="1"/>
      <dgm:spPr/>
      <dgm:t>
        <a:bodyPr/>
        <a:lstStyle/>
        <a:p>
          <a:endParaRPr lang="en-US"/>
        </a:p>
      </dgm:t>
    </dgm:pt>
    <dgm:pt modelId="{1264DBDF-4A68-4F36-85EE-EE424DD9B209}">
      <dgm:prSet phldrT="[Text]"/>
      <dgm:spPr/>
      <dgm:t>
        <a:bodyPr/>
        <a:lstStyle/>
        <a:p>
          <a:r>
            <a:rPr lang="en-US" dirty="0"/>
            <a:t>Dependent Variable</a:t>
          </a:r>
        </a:p>
      </dgm:t>
    </dgm:pt>
    <dgm:pt modelId="{0EAFCC63-826E-4607-BC6A-D4F46B3B4C4A}" type="parTrans" cxnId="{89BE007D-35AF-4785-B7C4-4EC13C3F4137}">
      <dgm:prSet/>
      <dgm:spPr/>
      <dgm:t>
        <a:bodyPr/>
        <a:lstStyle/>
        <a:p>
          <a:endParaRPr lang="en-US"/>
        </a:p>
      </dgm:t>
    </dgm:pt>
    <dgm:pt modelId="{4D5D309B-311C-4508-92C3-D92419B415F9}" type="sibTrans" cxnId="{89BE007D-35AF-4785-B7C4-4EC13C3F4137}">
      <dgm:prSet/>
      <dgm:spPr/>
      <dgm:t>
        <a:bodyPr/>
        <a:lstStyle/>
        <a:p>
          <a:endParaRPr lang="en-US"/>
        </a:p>
      </dgm:t>
    </dgm:pt>
    <dgm:pt modelId="{5FA71807-17CF-4386-9477-A16707F5240B}">
      <dgm:prSet/>
      <dgm:spPr/>
      <dgm:t>
        <a:bodyPr/>
        <a:lstStyle/>
        <a:p>
          <a:r>
            <a:rPr lang="en-US" dirty="0"/>
            <a:t>Independent Variable</a:t>
          </a:r>
        </a:p>
      </dgm:t>
    </dgm:pt>
    <dgm:pt modelId="{F79330C3-B726-4F56-80E4-2F560B37DE2E}" type="parTrans" cxnId="{75C1E504-A808-44DA-8E79-475795E39BA7}">
      <dgm:prSet/>
      <dgm:spPr/>
      <dgm:t>
        <a:bodyPr/>
        <a:lstStyle/>
        <a:p>
          <a:endParaRPr lang="en-US"/>
        </a:p>
      </dgm:t>
    </dgm:pt>
    <dgm:pt modelId="{0C79C66F-6839-482A-9BD7-252178D87747}" type="sibTrans" cxnId="{75C1E504-A808-44DA-8E79-475795E39BA7}">
      <dgm:prSet/>
      <dgm:spPr/>
      <dgm:t>
        <a:bodyPr/>
        <a:lstStyle/>
        <a:p>
          <a:endParaRPr lang="en-US"/>
        </a:p>
      </dgm:t>
    </dgm:pt>
    <dgm:pt modelId="{58E0EB89-E454-455D-94B0-CE0AA24886AA}">
      <dgm:prSet phldrT="[Text]" custT="1"/>
      <dgm:spPr/>
      <dgm:t>
        <a:bodyPr/>
        <a:lstStyle/>
        <a:p>
          <a:r>
            <a:rPr lang="en-US" sz="1400" dirty="0"/>
            <a:t>Employee Motivation</a:t>
          </a:r>
        </a:p>
      </dgm:t>
    </dgm:pt>
    <dgm:pt modelId="{A2178353-6D90-4C3F-A154-D22958755F2F}" type="parTrans" cxnId="{D23CA189-EAE6-45AB-90F8-1571F4B5A723}">
      <dgm:prSet/>
      <dgm:spPr/>
      <dgm:t>
        <a:bodyPr/>
        <a:lstStyle/>
        <a:p>
          <a:endParaRPr lang="en-US"/>
        </a:p>
      </dgm:t>
    </dgm:pt>
    <dgm:pt modelId="{6CBEA340-5F36-4BDF-995D-7CB3F400A0B5}" type="sibTrans" cxnId="{D23CA189-EAE6-45AB-90F8-1571F4B5A723}">
      <dgm:prSet/>
      <dgm:spPr/>
      <dgm:t>
        <a:bodyPr/>
        <a:lstStyle/>
        <a:p>
          <a:endParaRPr lang="en-US"/>
        </a:p>
      </dgm:t>
    </dgm:pt>
    <dgm:pt modelId="{FB7955EF-77AC-424F-BF24-674BE32CE331}">
      <dgm:prSet custT="1"/>
      <dgm:spPr/>
      <dgm:t>
        <a:bodyPr/>
        <a:lstStyle/>
        <a:p>
          <a:r>
            <a:rPr lang="en-US" sz="1400" dirty="0"/>
            <a:t>Personal and Professional Growth</a:t>
          </a:r>
        </a:p>
      </dgm:t>
    </dgm:pt>
    <dgm:pt modelId="{0D33015C-B3A1-43BB-A5A0-AAB6A7DDA5F7}" type="parTrans" cxnId="{96CF1E6B-3102-479E-AF79-B1FB3AF0970D}">
      <dgm:prSet/>
      <dgm:spPr/>
      <dgm:t>
        <a:bodyPr/>
        <a:lstStyle/>
        <a:p>
          <a:endParaRPr lang="en-US"/>
        </a:p>
      </dgm:t>
    </dgm:pt>
    <dgm:pt modelId="{14D06519-DB9C-47C0-A747-E8B974A4DD79}" type="sibTrans" cxnId="{96CF1E6B-3102-479E-AF79-B1FB3AF0970D}">
      <dgm:prSet/>
      <dgm:spPr/>
      <dgm:t>
        <a:bodyPr/>
        <a:lstStyle/>
        <a:p>
          <a:endParaRPr lang="en-US"/>
        </a:p>
      </dgm:t>
    </dgm:pt>
    <dgm:pt modelId="{48AA2861-0AF0-4C6E-AB89-D8D046AA9992}">
      <dgm:prSet custT="1"/>
      <dgm:spPr/>
      <dgm:t>
        <a:bodyPr/>
        <a:lstStyle/>
        <a:p>
          <a:r>
            <a:rPr lang="en-US" sz="1400" dirty="0"/>
            <a:t>Work Conditions</a:t>
          </a:r>
        </a:p>
      </dgm:t>
    </dgm:pt>
    <dgm:pt modelId="{02033E40-18B0-429F-B957-54CFD0AE4DEB}" type="parTrans" cxnId="{8301D837-AEB1-4870-84AC-62D5308CFD30}">
      <dgm:prSet/>
      <dgm:spPr/>
      <dgm:t>
        <a:bodyPr/>
        <a:lstStyle/>
        <a:p>
          <a:endParaRPr lang="en-US"/>
        </a:p>
      </dgm:t>
    </dgm:pt>
    <dgm:pt modelId="{B95E30BA-3D26-4090-88E6-84FF86DB7686}" type="sibTrans" cxnId="{8301D837-AEB1-4870-84AC-62D5308CFD30}">
      <dgm:prSet/>
      <dgm:spPr/>
      <dgm:t>
        <a:bodyPr/>
        <a:lstStyle/>
        <a:p>
          <a:endParaRPr lang="en-US"/>
        </a:p>
      </dgm:t>
    </dgm:pt>
    <dgm:pt modelId="{213333F3-ED89-485E-931E-95E4475D9CF6}">
      <dgm:prSet custT="1"/>
      <dgm:spPr/>
      <dgm:t>
        <a:bodyPr/>
        <a:lstStyle/>
        <a:p>
          <a:r>
            <a:rPr lang="en-US" sz="1400" dirty="0"/>
            <a:t>Job Security</a:t>
          </a:r>
        </a:p>
      </dgm:t>
    </dgm:pt>
    <dgm:pt modelId="{49DB8476-8B16-4096-9594-29292F364C46}" type="parTrans" cxnId="{6A13BAE3-8479-438B-8813-2C34724E9CF2}">
      <dgm:prSet/>
      <dgm:spPr/>
      <dgm:t>
        <a:bodyPr/>
        <a:lstStyle/>
        <a:p>
          <a:endParaRPr lang="en-US"/>
        </a:p>
      </dgm:t>
    </dgm:pt>
    <dgm:pt modelId="{AEAA2AED-A482-459B-904A-D2105DFC6D61}" type="sibTrans" cxnId="{6A13BAE3-8479-438B-8813-2C34724E9CF2}">
      <dgm:prSet/>
      <dgm:spPr/>
      <dgm:t>
        <a:bodyPr/>
        <a:lstStyle/>
        <a:p>
          <a:endParaRPr lang="en-US"/>
        </a:p>
      </dgm:t>
    </dgm:pt>
    <dgm:pt modelId="{EDBBE2E0-B85A-4F0F-BE07-49893FD4E730}">
      <dgm:prSet custT="1"/>
      <dgm:spPr/>
      <dgm:t>
        <a:bodyPr/>
        <a:lstStyle/>
        <a:p>
          <a:r>
            <a:rPr lang="en-US" sz="1400" dirty="0"/>
            <a:t>Remuneration and Benefits</a:t>
          </a:r>
        </a:p>
      </dgm:t>
    </dgm:pt>
    <dgm:pt modelId="{1A1CEC13-7B26-410B-9C1D-F7A347656FB9}" type="parTrans" cxnId="{724A2D03-FA2B-4502-B5E2-4D506FB66060}">
      <dgm:prSet/>
      <dgm:spPr/>
      <dgm:t>
        <a:bodyPr/>
        <a:lstStyle/>
        <a:p>
          <a:endParaRPr lang="en-US"/>
        </a:p>
      </dgm:t>
    </dgm:pt>
    <dgm:pt modelId="{E64526DD-4708-4E11-B6ED-A61DD679C6B3}" type="sibTrans" cxnId="{724A2D03-FA2B-4502-B5E2-4D506FB66060}">
      <dgm:prSet/>
      <dgm:spPr/>
      <dgm:t>
        <a:bodyPr/>
        <a:lstStyle/>
        <a:p>
          <a:endParaRPr lang="en-US"/>
        </a:p>
      </dgm:t>
    </dgm:pt>
    <dgm:pt modelId="{5727CC7B-3A4E-44A0-B844-84A71C8879B8}" type="pres">
      <dgm:prSet presAssocID="{446E1EC7-7939-4DCA-9EB0-2E3DF282DC7A}" presName="outerComposite" presStyleCnt="0">
        <dgm:presLayoutVars>
          <dgm:chMax val="2"/>
          <dgm:animLvl val="lvl"/>
          <dgm:resizeHandles val="exact"/>
        </dgm:presLayoutVars>
      </dgm:prSet>
      <dgm:spPr/>
    </dgm:pt>
    <dgm:pt modelId="{66A25C78-FB41-4B8C-96F2-7A35EBE7C69E}" type="pres">
      <dgm:prSet presAssocID="{446E1EC7-7939-4DCA-9EB0-2E3DF282DC7A}" presName="dummyMaxCanvas" presStyleCnt="0"/>
      <dgm:spPr/>
    </dgm:pt>
    <dgm:pt modelId="{127DA386-E709-4FC6-A653-24FC57252B65}" type="pres">
      <dgm:prSet presAssocID="{446E1EC7-7939-4DCA-9EB0-2E3DF282DC7A}" presName="parentComposite" presStyleCnt="0"/>
      <dgm:spPr/>
    </dgm:pt>
    <dgm:pt modelId="{8D96DF1D-314F-45D4-86B2-AB6FBC5F0D59}" type="pres">
      <dgm:prSet presAssocID="{446E1EC7-7939-4DCA-9EB0-2E3DF282DC7A}" presName="parent1" presStyleLbl="alignAccFollowNode1" presStyleIdx="0" presStyleCnt="4">
        <dgm:presLayoutVars>
          <dgm:chMax val="4"/>
        </dgm:presLayoutVars>
      </dgm:prSet>
      <dgm:spPr/>
    </dgm:pt>
    <dgm:pt modelId="{B573689E-3819-4577-9D75-3A46A69C8AD0}" type="pres">
      <dgm:prSet presAssocID="{446E1EC7-7939-4DCA-9EB0-2E3DF282DC7A}" presName="parent2" presStyleLbl="alignAccFollowNode1" presStyleIdx="1" presStyleCnt="4">
        <dgm:presLayoutVars>
          <dgm:chMax val="4"/>
        </dgm:presLayoutVars>
      </dgm:prSet>
      <dgm:spPr/>
    </dgm:pt>
    <dgm:pt modelId="{BB6D4E4D-2A40-45D8-83FC-684672392C4B}" type="pres">
      <dgm:prSet presAssocID="{446E1EC7-7939-4DCA-9EB0-2E3DF282DC7A}" presName="childrenComposite" presStyleCnt="0"/>
      <dgm:spPr/>
    </dgm:pt>
    <dgm:pt modelId="{16A4DCFA-EF96-4456-8CFA-BA942D160D0B}" type="pres">
      <dgm:prSet presAssocID="{446E1EC7-7939-4DCA-9EB0-2E3DF282DC7A}" presName="dummyMaxCanvas_ChildArea" presStyleCnt="0"/>
      <dgm:spPr/>
    </dgm:pt>
    <dgm:pt modelId="{374C1809-1EA5-4D2E-BFD1-A5FC6708FB79}" type="pres">
      <dgm:prSet presAssocID="{446E1EC7-7939-4DCA-9EB0-2E3DF282DC7A}" presName="fulcrum" presStyleLbl="alignAccFollowNode1" presStyleIdx="2" presStyleCnt="4"/>
      <dgm:spPr/>
    </dgm:pt>
    <dgm:pt modelId="{8DD2FCFC-1C41-43E1-A0B3-A28668A90060}" type="pres">
      <dgm:prSet presAssocID="{446E1EC7-7939-4DCA-9EB0-2E3DF282DC7A}" presName="balance_14" presStyleLbl="alignAccFollowNode1" presStyleIdx="3" presStyleCnt="4">
        <dgm:presLayoutVars>
          <dgm:bulletEnabled val="1"/>
        </dgm:presLayoutVars>
      </dgm:prSet>
      <dgm:spPr/>
    </dgm:pt>
    <dgm:pt modelId="{C7C3CD88-6384-4A02-BB0A-35DB25AA333E}" type="pres">
      <dgm:prSet presAssocID="{446E1EC7-7939-4DCA-9EB0-2E3DF282DC7A}" presName="right_14_1" presStyleLbl="node1" presStyleIdx="0" presStyleCnt="5">
        <dgm:presLayoutVars>
          <dgm:bulletEnabled val="1"/>
        </dgm:presLayoutVars>
      </dgm:prSet>
      <dgm:spPr/>
    </dgm:pt>
    <dgm:pt modelId="{466A9F63-A3DC-4D8A-B554-F48A272D0228}" type="pres">
      <dgm:prSet presAssocID="{446E1EC7-7939-4DCA-9EB0-2E3DF282DC7A}" presName="right_14_2" presStyleLbl="node1" presStyleIdx="1" presStyleCnt="5">
        <dgm:presLayoutVars>
          <dgm:bulletEnabled val="1"/>
        </dgm:presLayoutVars>
      </dgm:prSet>
      <dgm:spPr/>
    </dgm:pt>
    <dgm:pt modelId="{20D96104-1164-4096-ADC1-52C5410983DD}" type="pres">
      <dgm:prSet presAssocID="{446E1EC7-7939-4DCA-9EB0-2E3DF282DC7A}" presName="right_14_3" presStyleLbl="node1" presStyleIdx="2" presStyleCnt="5">
        <dgm:presLayoutVars>
          <dgm:bulletEnabled val="1"/>
        </dgm:presLayoutVars>
      </dgm:prSet>
      <dgm:spPr/>
    </dgm:pt>
    <dgm:pt modelId="{078D6C9E-93A3-4800-8E7F-601D3F92F1C1}" type="pres">
      <dgm:prSet presAssocID="{446E1EC7-7939-4DCA-9EB0-2E3DF282DC7A}" presName="right_14_4" presStyleLbl="node1" presStyleIdx="3" presStyleCnt="5">
        <dgm:presLayoutVars>
          <dgm:bulletEnabled val="1"/>
        </dgm:presLayoutVars>
      </dgm:prSet>
      <dgm:spPr/>
    </dgm:pt>
    <dgm:pt modelId="{2FF2BCB7-EC38-4C56-8B3A-438FD3834DB4}" type="pres">
      <dgm:prSet presAssocID="{446E1EC7-7939-4DCA-9EB0-2E3DF282DC7A}" presName="left_14_1" presStyleLbl="node1" presStyleIdx="4" presStyleCnt="5">
        <dgm:presLayoutVars>
          <dgm:bulletEnabled val="1"/>
        </dgm:presLayoutVars>
      </dgm:prSet>
      <dgm:spPr/>
    </dgm:pt>
  </dgm:ptLst>
  <dgm:cxnLst>
    <dgm:cxn modelId="{724A2D03-FA2B-4502-B5E2-4D506FB66060}" srcId="{5FA71807-17CF-4386-9477-A16707F5240B}" destId="{EDBBE2E0-B85A-4F0F-BE07-49893FD4E730}" srcOrd="3" destOrd="0" parTransId="{1A1CEC13-7B26-410B-9C1D-F7A347656FB9}" sibTransId="{E64526DD-4708-4E11-B6ED-A61DD679C6B3}"/>
    <dgm:cxn modelId="{75C1E504-A808-44DA-8E79-475795E39BA7}" srcId="{446E1EC7-7939-4DCA-9EB0-2E3DF282DC7A}" destId="{5FA71807-17CF-4386-9477-A16707F5240B}" srcOrd="1" destOrd="0" parTransId="{F79330C3-B726-4F56-80E4-2F560B37DE2E}" sibTransId="{0C79C66F-6839-482A-9BD7-252178D87747}"/>
    <dgm:cxn modelId="{8301D837-AEB1-4870-84AC-62D5308CFD30}" srcId="{5FA71807-17CF-4386-9477-A16707F5240B}" destId="{48AA2861-0AF0-4C6E-AB89-D8D046AA9992}" srcOrd="1" destOrd="0" parTransId="{02033E40-18B0-429F-B957-54CFD0AE4DEB}" sibTransId="{B95E30BA-3D26-4090-88E6-84FF86DB7686}"/>
    <dgm:cxn modelId="{384F0B65-6E9B-40C2-838D-82226B6D8FCA}" type="presOf" srcId="{1264DBDF-4A68-4F36-85EE-EE424DD9B209}" destId="{8D96DF1D-314F-45D4-86B2-AB6FBC5F0D59}" srcOrd="0" destOrd="0" presId="urn:microsoft.com/office/officeart/2005/8/layout/balance1"/>
    <dgm:cxn modelId="{96CF1E6B-3102-479E-AF79-B1FB3AF0970D}" srcId="{5FA71807-17CF-4386-9477-A16707F5240B}" destId="{FB7955EF-77AC-424F-BF24-674BE32CE331}" srcOrd="0" destOrd="0" parTransId="{0D33015C-B3A1-43BB-A5A0-AAB6A7DDA5F7}" sibTransId="{14D06519-DB9C-47C0-A747-E8B974A4DD79}"/>
    <dgm:cxn modelId="{A5802A7C-3788-4D59-B622-280A585D1A4A}" type="presOf" srcId="{446E1EC7-7939-4DCA-9EB0-2E3DF282DC7A}" destId="{5727CC7B-3A4E-44A0-B844-84A71C8879B8}" srcOrd="0" destOrd="0" presId="urn:microsoft.com/office/officeart/2005/8/layout/balance1"/>
    <dgm:cxn modelId="{89BE007D-35AF-4785-B7C4-4EC13C3F4137}" srcId="{446E1EC7-7939-4DCA-9EB0-2E3DF282DC7A}" destId="{1264DBDF-4A68-4F36-85EE-EE424DD9B209}" srcOrd="0" destOrd="0" parTransId="{0EAFCC63-826E-4607-BC6A-D4F46B3B4C4A}" sibTransId="{4D5D309B-311C-4508-92C3-D92419B415F9}"/>
    <dgm:cxn modelId="{C28CC283-3B3E-476B-B484-EE6DB51FAE16}" type="presOf" srcId="{EDBBE2E0-B85A-4F0F-BE07-49893FD4E730}" destId="{078D6C9E-93A3-4800-8E7F-601D3F92F1C1}" srcOrd="0" destOrd="0" presId="urn:microsoft.com/office/officeart/2005/8/layout/balance1"/>
    <dgm:cxn modelId="{D23CA189-EAE6-45AB-90F8-1571F4B5A723}" srcId="{1264DBDF-4A68-4F36-85EE-EE424DD9B209}" destId="{58E0EB89-E454-455D-94B0-CE0AA24886AA}" srcOrd="0" destOrd="0" parTransId="{A2178353-6D90-4C3F-A154-D22958755F2F}" sibTransId="{6CBEA340-5F36-4BDF-995D-7CB3F400A0B5}"/>
    <dgm:cxn modelId="{C7929A8B-1981-412C-96E3-DBCF75E31886}" type="presOf" srcId="{48AA2861-0AF0-4C6E-AB89-D8D046AA9992}" destId="{466A9F63-A3DC-4D8A-B554-F48A272D0228}" srcOrd="0" destOrd="0" presId="urn:microsoft.com/office/officeart/2005/8/layout/balance1"/>
    <dgm:cxn modelId="{774AB091-C748-40B2-B6B1-A58F88D6D4C3}" type="presOf" srcId="{5FA71807-17CF-4386-9477-A16707F5240B}" destId="{B573689E-3819-4577-9D75-3A46A69C8AD0}" srcOrd="0" destOrd="0" presId="urn:microsoft.com/office/officeart/2005/8/layout/balance1"/>
    <dgm:cxn modelId="{C6571CA1-F47C-4ED1-BE93-DC94627604FF}" type="presOf" srcId="{58E0EB89-E454-455D-94B0-CE0AA24886AA}" destId="{2FF2BCB7-EC38-4C56-8B3A-438FD3834DB4}" srcOrd="0" destOrd="0" presId="urn:microsoft.com/office/officeart/2005/8/layout/balance1"/>
    <dgm:cxn modelId="{A5187EC0-497D-43D8-ACE0-6658D6D8E754}" type="presOf" srcId="{213333F3-ED89-485E-931E-95E4475D9CF6}" destId="{20D96104-1164-4096-ADC1-52C5410983DD}" srcOrd="0" destOrd="0" presId="urn:microsoft.com/office/officeart/2005/8/layout/balance1"/>
    <dgm:cxn modelId="{6A13BAE3-8479-438B-8813-2C34724E9CF2}" srcId="{5FA71807-17CF-4386-9477-A16707F5240B}" destId="{213333F3-ED89-485E-931E-95E4475D9CF6}" srcOrd="2" destOrd="0" parTransId="{49DB8476-8B16-4096-9594-29292F364C46}" sibTransId="{AEAA2AED-A482-459B-904A-D2105DFC6D61}"/>
    <dgm:cxn modelId="{FFE6BFF0-B7AE-4B70-8F39-3D6A997E0878}" type="presOf" srcId="{FB7955EF-77AC-424F-BF24-674BE32CE331}" destId="{C7C3CD88-6384-4A02-BB0A-35DB25AA333E}" srcOrd="0" destOrd="0" presId="urn:microsoft.com/office/officeart/2005/8/layout/balance1"/>
    <dgm:cxn modelId="{75DDDB6F-2814-48E5-A0FF-ACF70DA5EB2E}" type="presParOf" srcId="{5727CC7B-3A4E-44A0-B844-84A71C8879B8}" destId="{66A25C78-FB41-4B8C-96F2-7A35EBE7C69E}" srcOrd="0" destOrd="0" presId="urn:microsoft.com/office/officeart/2005/8/layout/balance1"/>
    <dgm:cxn modelId="{8CD3411E-030A-4E73-8E16-0EC436B93779}" type="presParOf" srcId="{5727CC7B-3A4E-44A0-B844-84A71C8879B8}" destId="{127DA386-E709-4FC6-A653-24FC57252B65}" srcOrd="1" destOrd="0" presId="urn:microsoft.com/office/officeart/2005/8/layout/balance1"/>
    <dgm:cxn modelId="{E3DE3013-FBFA-49A2-9103-AD00957BB09B}" type="presParOf" srcId="{127DA386-E709-4FC6-A653-24FC57252B65}" destId="{8D96DF1D-314F-45D4-86B2-AB6FBC5F0D59}" srcOrd="0" destOrd="0" presId="urn:microsoft.com/office/officeart/2005/8/layout/balance1"/>
    <dgm:cxn modelId="{319F4D0E-855A-42D8-BE26-132375494BA4}" type="presParOf" srcId="{127DA386-E709-4FC6-A653-24FC57252B65}" destId="{B573689E-3819-4577-9D75-3A46A69C8AD0}" srcOrd="1" destOrd="0" presId="urn:microsoft.com/office/officeart/2005/8/layout/balance1"/>
    <dgm:cxn modelId="{89EC28C1-33FE-4AEF-A008-391064735B61}" type="presParOf" srcId="{5727CC7B-3A4E-44A0-B844-84A71C8879B8}" destId="{BB6D4E4D-2A40-45D8-83FC-684672392C4B}" srcOrd="2" destOrd="0" presId="urn:microsoft.com/office/officeart/2005/8/layout/balance1"/>
    <dgm:cxn modelId="{D66C1D52-2E31-40A3-985F-DCBBDFC2CD78}" type="presParOf" srcId="{BB6D4E4D-2A40-45D8-83FC-684672392C4B}" destId="{16A4DCFA-EF96-4456-8CFA-BA942D160D0B}" srcOrd="0" destOrd="0" presId="urn:microsoft.com/office/officeart/2005/8/layout/balance1"/>
    <dgm:cxn modelId="{E1728602-C39F-4097-ABAB-4F1D5D0B098E}" type="presParOf" srcId="{BB6D4E4D-2A40-45D8-83FC-684672392C4B}" destId="{374C1809-1EA5-4D2E-BFD1-A5FC6708FB79}" srcOrd="1" destOrd="0" presId="urn:microsoft.com/office/officeart/2005/8/layout/balance1"/>
    <dgm:cxn modelId="{3A5DFC6F-C58D-4ED2-BB3E-499412CC5C27}" type="presParOf" srcId="{BB6D4E4D-2A40-45D8-83FC-684672392C4B}" destId="{8DD2FCFC-1C41-43E1-A0B3-A28668A90060}" srcOrd="2" destOrd="0" presId="urn:microsoft.com/office/officeart/2005/8/layout/balance1"/>
    <dgm:cxn modelId="{E8CBB2A7-12D3-4CC6-9211-6384F622EC3F}" type="presParOf" srcId="{BB6D4E4D-2A40-45D8-83FC-684672392C4B}" destId="{C7C3CD88-6384-4A02-BB0A-35DB25AA333E}" srcOrd="3" destOrd="0" presId="urn:microsoft.com/office/officeart/2005/8/layout/balance1"/>
    <dgm:cxn modelId="{1650AF95-15AA-4ED4-BDA4-5DBEF996E0E7}" type="presParOf" srcId="{BB6D4E4D-2A40-45D8-83FC-684672392C4B}" destId="{466A9F63-A3DC-4D8A-B554-F48A272D0228}" srcOrd="4" destOrd="0" presId="urn:microsoft.com/office/officeart/2005/8/layout/balance1"/>
    <dgm:cxn modelId="{690810AA-3A30-4854-95E4-5F60E0D2E1F1}" type="presParOf" srcId="{BB6D4E4D-2A40-45D8-83FC-684672392C4B}" destId="{20D96104-1164-4096-ADC1-52C5410983DD}" srcOrd="5" destOrd="0" presId="urn:microsoft.com/office/officeart/2005/8/layout/balance1"/>
    <dgm:cxn modelId="{E719AC44-C4CC-4B8B-9EC1-DD924E68CE58}" type="presParOf" srcId="{BB6D4E4D-2A40-45D8-83FC-684672392C4B}" destId="{078D6C9E-93A3-4800-8E7F-601D3F92F1C1}" srcOrd="6" destOrd="0" presId="urn:microsoft.com/office/officeart/2005/8/layout/balance1"/>
    <dgm:cxn modelId="{45DBC276-576F-4C09-B68D-9A8C3647A13D}" type="presParOf" srcId="{BB6D4E4D-2A40-45D8-83FC-684672392C4B}" destId="{2FF2BCB7-EC38-4C56-8B3A-438FD3834DB4}" srcOrd="7"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D878B5-987D-4AD0-A911-59690C619568}"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54E0817B-6858-46B0-BD8D-A40E97E9C2E7}">
      <dgm:prSet phldrT="[Text]"/>
      <dgm:spPr/>
      <dgm:t>
        <a:bodyPr/>
        <a:lstStyle/>
        <a:p>
          <a:r>
            <a:rPr lang="en-US" dirty="0"/>
            <a:t>Result: Organization will be able to Achieve Desired Objectives in a given Environment</a:t>
          </a:r>
        </a:p>
      </dgm:t>
    </dgm:pt>
    <dgm:pt modelId="{69DBC4AF-4444-4D53-9F04-697F0EB255FB}" type="parTrans" cxnId="{42A916C9-BE2D-4539-8522-D5E0FD3B53D4}">
      <dgm:prSet/>
      <dgm:spPr/>
      <dgm:t>
        <a:bodyPr/>
        <a:lstStyle/>
        <a:p>
          <a:endParaRPr lang="en-US"/>
        </a:p>
      </dgm:t>
    </dgm:pt>
    <dgm:pt modelId="{B2078227-4963-4E0E-AF54-24556CCD1D8D}" type="sibTrans" cxnId="{42A916C9-BE2D-4539-8522-D5E0FD3B53D4}">
      <dgm:prSet/>
      <dgm:spPr/>
      <dgm:t>
        <a:bodyPr/>
        <a:lstStyle/>
        <a:p>
          <a:endParaRPr lang="en-US"/>
        </a:p>
      </dgm:t>
    </dgm:pt>
    <dgm:pt modelId="{BCCF291C-419A-41A2-BE65-4A4B31747EB4}" type="pres">
      <dgm:prSet presAssocID="{3DD878B5-987D-4AD0-A911-59690C619568}" presName="Name0" presStyleCnt="0">
        <dgm:presLayoutVars>
          <dgm:chMax val="11"/>
          <dgm:chPref val="11"/>
          <dgm:dir/>
          <dgm:resizeHandles/>
        </dgm:presLayoutVars>
      </dgm:prSet>
      <dgm:spPr/>
    </dgm:pt>
    <dgm:pt modelId="{171D880A-35D5-4678-AD63-F6648812F635}" type="pres">
      <dgm:prSet presAssocID="{54E0817B-6858-46B0-BD8D-A40E97E9C2E7}" presName="Accent1" presStyleCnt="0"/>
      <dgm:spPr/>
    </dgm:pt>
    <dgm:pt modelId="{DCF4E8A0-295C-4F0F-867F-98E0DE46F124}" type="pres">
      <dgm:prSet presAssocID="{54E0817B-6858-46B0-BD8D-A40E97E9C2E7}" presName="Accent" presStyleLbl="node1" presStyleIdx="0" presStyleCnt="1"/>
      <dgm:spPr/>
    </dgm:pt>
    <dgm:pt modelId="{27FF1F8F-8E7C-47F9-B643-16423510E797}" type="pres">
      <dgm:prSet presAssocID="{54E0817B-6858-46B0-BD8D-A40E97E9C2E7}" presName="ParentBackground1" presStyleCnt="0"/>
      <dgm:spPr/>
    </dgm:pt>
    <dgm:pt modelId="{DEC1F1BE-5710-4F95-884D-3CA655EA3D44}" type="pres">
      <dgm:prSet presAssocID="{54E0817B-6858-46B0-BD8D-A40E97E9C2E7}" presName="ParentBackground" presStyleLbl="fgAcc1" presStyleIdx="0" presStyleCnt="1"/>
      <dgm:spPr/>
    </dgm:pt>
    <dgm:pt modelId="{2ECA45E1-D564-4993-8B36-3F8D81516085}" type="pres">
      <dgm:prSet presAssocID="{54E0817B-6858-46B0-BD8D-A40E97E9C2E7}" presName="Parent1" presStyleLbl="revTx" presStyleIdx="0" presStyleCnt="0">
        <dgm:presLayoutVars>
          <dgm:chMax val="1"/>
          <dgm:chPref val="1"/>
          <dgm:bulletEnabled val="1"/>
        </dgm:presLayoutVars>
      </dgm:prSet>
      <dgm:spPr/>
    </dgm:pt>
  </dgm:ptLst>
  <dgm:cxnLst>
    <dgm:cxn modelId="{1DBF933F-248E-47C7-8555-DF61514D9247}" type="presOf" srcId="{54E0817B-6858-46B0-BD8D-A40E97E9C2E7}" destId="{DEC1F1BE-5710-4F95-884D-3CA655EA3D44}" srcOrd="0" destOrd="0" presId="urn:microsoft.com/office/officeart/2011/layout/CircleProcess"/>
    <dgm:cxn modelId="{6CAE6965-DF7D-4208-B2BD-DBFDBEA01AFF}" type="presOf" srcId="{54E0817B-6858-46B0-BD8D-A40E97E9C2E7}" destId="{2ECA45E1-D564-4993-8B36-3F8D81516085}" srcOrd="1" destOrd="0" presId="urn:microsoft.com/office/officeart/2011/layout/CircleProcess"/>
    <dgm:cxn modelId="{44884948-41BD-4101-95ED-90808457A5AA}" type="presOf" srcId="{3DD878B5-987D-4AD0-A911-59690C619568}" destId="{BCCF291C-419A-41A2-BE65-4A4B31747EB4}" srcOrd="0" destOrd="0" presId="urn:microsoft.com/office/officeart/2011/layout/CircleProcess"/>
    <dgm:cxn modelId="{42A916C9-BE2D-4539-8522-D5E0FD3B53D4}" srcId="{3DD878B5-987D-4AD0-A911-59690C619568}" destId="{54E0817B-6858-46B0-BD8D-A40E97E9C2E7}" srcOrd="0" destOrd="0" parTransId="{69DBC4AF-4444-4D53-9F04-697F0EB255FB}" sibTransId="{B2078227-4963-4E0E-AF54-24556CCD1D8D}"/>
    <dgm:cxn modelId="{1D41D942-69D4-4BA6-AEBA-D1119E8BB34D}" type="presParOf" srcId="{BCCF291C-419A-41A2-BE65-4A4B31747EB4}" destId="{171D880A-35D5-4678-AD63-F6648812F635}" srcOrd="0" destOrd="0" presId="urn:microsoft.com/office/officeart/2011/layout/CircleProcess"/>
    <dgm:cxn modelId="{B15D5FD7-AE17-4B8F-9D67-FFFEF05954FC}" type="presParOf" srcId="{171D880A-35D5-4678-AD63-F6648812F635}" destId="{DCF4E8A0-295C-4F0F-867F-98E0DE46F124}" srcOrd="0" destOrd="0" presId="urn:microsoft.com/office/officeart/2011/layout/CircleProcess"/>
    <dgm:cxn modelId="{7214706A-9A3E-4569-8195-C38D28EA188A}" type="presParOf" srcId="{BCCF291C-419A-41A2-BE65-4A4B31747EB4}" destId="{27FF1F8F-8E7C-47F9-B643-16423510E797}" srcOrd="1" destOrd="0" presId="urn:microsoft.com/office/officeart/2011/layout/CircleProcess"/>
    <dgm:cxn modelId="{C5DB1174-1C70-4084-AA4D-0E01052F10B6}" type="presParOf" srcId="{27FF1F8F-8E7C-47F9-B643-16423510E797}" destId="{DEC1F1BE-5710-4F95-884D-3CA655EA3D44}" srcOrd="0" destOrd="0" presId="urn:microsoft.com/office/officeart/2011/layout/CircleProcess"/>
    <dgm:cxn modelId="{FCA86328-9BC1-48A1-85C0-9D3F7E094ECE}" type="presParOf" srcId="{BCCF291C-419A-41A2-BE65-4A4B31747EB4}" destId="{2ECA45E1-D564-4993-8B36-3F8D81516085}" srcOrd="2" destOrd="0" presId="urn:microsoft.com/office/officeart/2011/layout/Circle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EBFC8D-0A4C-4CEB-9A5F-A5A1A28B9FFA}" type="doc">
      <dgm:prSet loTypeId="urn:microsoft.com/office/officeart/2008/layout/LinedList" loCatId="list" qsTypeId="urn:microsoft.com/office/officeart/2005/8/quickstyle/simple5" qsCatId="simple" csTypeId="urn:microsoft.com/office/officeart/2005/8/colors/colorful2" csCatId="colorful" phldr="1"/>
      <dgm:spPr/>
      <dgm:t>
        <a:bodyPr/>
        <a:lstStyle/>
        <a:p>
          <a:endParaRPr lang="en-US"/>
        </a:p>
      </dgm:t>
    </dgm:pt>
    <dgm:pt modelId="{DD8EDD04-2DB8-41EC-A225-DC50EEFCD8E2}">
      <dgm:prSet phldrT="[Text]" custT="1"/>
      <dgm:spPr/>
      <dgm:t>
        <a:bodyPr/>
        <a:lstStyle/>
        <a:p>
          <a:pPr algn="just"/>
          <a:r>
            <a:rPr lang="en-US" sz="1800" dirty="0"/>
            <a:t>The theory will get developed only when the actual issue at the workplace of an organization is resolved. </a:t>
          </a:r>
        </a:p>
      </dgm:t>
    </dgm:pt>
    <dgm:pt modelId="{35A05CEF-18B9-448A-B2CC-BBD8E479FE8C}" type="parTrans" cxnId="{E9C020AC-1433-49EA-8FB5-B3BB8229CD75}">
      <dgm:prSet/>
      <dgm:spPr/>
      <dgm:t>
        <a:bodyPr/>
        <a:lstStyle/>
        <a:p>
          <a:pPr algn="just"/>
          <a:endParaRPr lang="en-US" sz="1600"/>
        </a:p>
      </dgm:t>
    </dgm:pt>
    <dgm:pt modelId="{85D86C3D-53E1-47AB-91F4-D9C2D25C2BCD}" type="sibTrans" cxnId="{E9C020AC-1433-49EA-8FB5-B3BB8229CD75}">
      <dgm:prSet/>
      <dgm:spPr/>
      <dgm:t>
        <a:bodyPr/>
        <a:lstStyle/>
        <a:p>
          <a:pPr algn="just"/>
          <a:endParaRPr lang="en-US" sz="1600"/>
        </a:p>
      </dgm:t>
    </dgm:pt>
    <dgm:pt modelId="{26EC9657-1773-4DD9-B073-52B173B4575C}">
      <dgm:prSet custT="1"/>
      <dgm:spPr/>
      <dgm:t>
        <a:bodyPr/>
        <a:lstStyle/>
        <a:p>
          <a:pPr algn="just"/>
          <a:r>
            <a:rPr lang="en-US" sz="1800" dirty="0"/>
            <a:t>They can thereby conduct a theoretical research, gather data of the employees, look after the different types of motivation factors for all the employees, and then establish relation between the independent variable under study and dependent variables. </a:t>
          </a:r>
        </a:p>
      </dgm:t>
    </dgm:pt>
    <dgm:pt modelId="{B4BC5E63-BA63-4DDE-9252-C714E8A01E5C}" type="parTrans" cxnId="{A27C3765-4464-4DE4-963D-DF81A3C1A479}">
      <dgm:prSet/>
      <dgm:spPr/>
      <dgm:t>
        <a:bodyPr/>
        <a:lstStyle/>
        <a:p>
          <a:pPr algn="just"/>
          <a:endParaRPr lang="en-US" sz="1600"/>
        </a:p>
      </dgm:t>
    </dgm:pt>
    <dgm:pt modelId="{460103F1-7BD5-40AA-988D-75B8628B9CB5}" type="sibTrans" cxnId="{A27C3765-4464-4DE4-963D-DF81A3C1A479}">
      <dgm:prSet/>
      <dgm:spPr/>
      <dgm:t>
        <a:bodyPr/>
        <a:lstStyle/>
        <a:p>
          <a:pPr algn="just"/>
          <a:endParaRPr lang="en-US" sz="1600"/>
        </a:p>
      </dgm:t>
    </dgm:pt>
    <dgm:pt modelId="{25D6EC34-FAC5-40D5-A108-DF9FBC8BC48D}">
      <dgm:prSet phldrT="[Text]" custT="1"/>
      <dgm:spPr/>
      <dgm:t>
        <a:bodyPr/>
        <a:lstStyle/>
        <a:p>
          <a:pPr algn="just"/>
          <a:r>
            <a:rPr lang="en-US" sz="1800" dirty="0"/>
            <a:t>For example, employees of a given organization are lacking motivation and there are no proper HR policies at the workplace that could resolve this issue. </a:t>
          </a:r>
        </a:p>
      </dgm:t>
    </dgm:pt>
    <dgm:pt modelId="{499BEA2E-71F1-41E5-8F82-01B6E7BA1269}" type="parTrans" cxnId="{6EC6EF12-B43B-4771-BB2E-F031FA3ACEA5}">
      <dgm:prSet/>
      <dgm:spPr/>
      <dgm:t>
        <a:bodyPr/>
        <a:lstStyle/>
        <a:p>
          <a:pPr algn="just"/>
          <a:endParaRPr lang="en-US" sz="1600"/>
        </a:p>
      </dgm:t>
    </dgm:pt>
    <dgm:pt modelId="{B304B71B-8B09-4079-ADC0-43D884E46277}" type="sibTrans" cxnId="{6EC6EF12-B43B-4771-BB2E-F031FA3ACEA5}">
      <dgm:prSet/>
      <dgm:spPr/>
      <dgm:t>
        <a:bodyPr/>
        <a:lstStyle/>
        <a:p>
          <a:pPr algn="just"/>
          <a:endParaRPr lang="en-US" sz="1600"/>
        </a:p>
      </dgm:t>
    </dgm:pt>
    <dgm:pt modelId="{786F19C8-9E81-4657-91D6-62EC4F1C4F63}">
      <dgm:prSet phldrT="[Text]" custT="1"/>
      <dgm:spPr/>
      <dgm:t>
        <a:bodyPr/>
        <a:lstStyle/>
        <a:p>
          <a:pPr algn="just"/>
          <a:r>
            <a:rPr lang="en-US" sz="1800" dirty="0"/>
            <a:t>The HR department on their research found this issue and hence now they are looking out for the solution in a given working environment (Meyers &amp; Van </a:t>
          </a:r>
          <a:r>
            <a:rPr lang="en-US" sz="1800" dirty="0" err="1"/>
            <a:t>Woerkom</a:t>
          </a:r>
          <a:r>
            <a:rPr lang="en-US" sz="1800" dirty="0"/>
            <a:t>, 2014). </a:t>
          </a:r>
        </a:p>
      </dgm:t>
    </dgm:pt>
    <dgm:pt modelId="{4D102C09-3FBC-488A-9268-92ED7BE0E99C}" type="parTrans" cxnId="{25C36ACB-33CC-4279-BB65-70A4B56BC467}">
      <dgm:prSet/>
      <dgm:spPr/>
      <dgm:t>
        <a:bodyPr/>
        <a:lstStyle/>
        <a:p>
          <a:pPr algn="just"/>
          <a:endParaRPr lang="en-US" sz="1600"/>
        </a:p>
      </dgm:t>
    </dgm:pt>
    <dgm:pt modelId="{FC2427AE-8941-40BE-86EC-155E9BC014D5}" type="sibTrans" cxnId="{25C36ACB-33CC-4279-BB65-70A4B56BC467}">
      <dgm:prSet/>
      <dgm:spPr/>
      <dgm:t>
        <a:bodyPr/>
        <a:lstStyle/>
        <a:p>
          <a:pPr algn="just"/>
          <a:endParaRPr lang="en-US" sz="1600"/>
        </a:p>
      </dgm:t>
    </dgm:pt>
    <dgm:pt modelId="{66589727-605C-4583-85A5-3C1B3AE08ADA}">
      <dgm:prSet custT="1"/>
      <dgm:spPr/>
      <dgm:t>
        <a:bodyPr/>
        <a:lstStyle/>
        <a:p>
          <a:pPr algn="just"/>
          <a:r>
            <a:rPr lang="en-US" sz="1800" dirty="0"/>
            <a:t>It will thereby allow the theorists to perform the experiment and thereby formulate the theory in a given working environment. </a:t>
          </a:r>
        </a:p>
      </dgm:t>
    </dgm:pt>
    <dgm:pt modelId="{091A1A26-5550-498F-80E3-795319016921}" type="parTrans" cxnId="{514884ED-A9D2-4022-91C3-505E138587B9}">
      <dgm:prSet/>
      <dgm:spPr/>
      <dgm:t>
        <a:bodyPr/>
        <a:lstStyle/>
        <a:p>
          <a:pPr algn="just"/>
          <a:endParaRPr lang="en-US" sz="1600"/>
        </a:p>
      </dgm:t>
    </dgm:pt>
    <dgm:pt modelId="{1D2F351C-BCEF-4F1F-AB1C-6396C4753A4E}" type="sibTrans" cxnId="{514884ED-A9D2-4022-91C3-505E138587B9}">
      <dgm:prSet/>
      <dgm:spPr/>
      <dgm:t>
        <a:bodyPr/>
        <a:lstStyle/>
        <a:p>
          <a:pPr algn="just"/>
          <a:endParaRPr lang="en-US" sz="1600"/>
        </a:p>
      </dgm:t>
    </dgm:pt>
    <dgm:pt modelId="{8C6FFC81-7AD2-4E30-B515-452B74BD4608}" type="pres">
      <dgm:prSet presAssocID="{E4EBFC8D-0A4C-4CEB-9A5F-A5A1A28B9FFA}" presName="vert0" presStyleCnt="0">
        <dgm:presLayoutVars>
          <dgm:dir/>
          <dgm:animOne val="branch"/>
          <dgm:animLvl val="lvl"/>
        </dgm:presLayoutVars>
      </dgm:prSet>
      <dgm:spPr/>
    </dgm:pt>
    <dgm:pt modelId="{590D3BF2-924D-4B31-8600-F78C03EE9511}" type="pres">
      <dgm:prSet presAssocID="{DD8EDD04-2DB8-41EC-A225-DC50EEFCD8E2}" presName="thickLine" presStyleLbl="alignNode1" presStyleIdx="0" presStyleCnt="5"/>
      <dgm:spPr/>
    </dgm:pt>
    <dgm:pt modelId="{53B8DFE2-A6DD-452E-BFE5-573B6FEA0BCF}" type="pres">
      <dgm:prSet presAssocID="{DD8EDD04-2DB8-41EC-A225-DC50EEFCD8E2}" presName="horz1" presStyleCnt="0"/>
      <dgm:spPr/>
    </dgm:pt>
    <dgm:pt modelId="{DC3AA810-680E-467A-98EC-7431760ED85A}" type="pres">
      <dgm:prSet presAssocID="{DD8EDD04-2DB8-41EC-A225-DC50EEFCD8E2}" presName="tx1" presStyleLbl="revTx" presStyleIdx="0" presStyleCnt="5"/>
      <dgm:spPr/>
    </dgm:pt>
    <dgm:pt modelId="{416633A1-6E9F-4B95-A876-B90046B4DE59}" type="pres">
      <dgm:prSet presAssocID="{DD8EDD04-2DB8-41EC-A225-DC50EEFCD8E2}" presName="vert1" presStyleCnt="0"/>
      <dgm:spPr/>
    </dgm:pt>
    <dgm:pt modelId="{18D83961-D35B-4F1E-8409-B568FC74AC83}" type="pres">
      <dgm:prSet presAssocID="{25D6EC34-FAC5-40D5-A108-DF9FBC8BC48D}" presName="thickLine" presStyleLbl="alignNode1" presStyleIdx="1" presStyleCnt="5"/>
      <dgm:spPr/>
    </dgm:pt>
    <dgm:pt modelId="{9C34F7AE-84DC-4C29-860D-96CE65683516}" type="pres">
      <dgm:prSet presAssocID="{25D6EC34-FAC5-40D5-A108-DF9FBC8BC48D}" presName="horz1" presStyleCnt="0"/>
      <dgm:spPr/>
    </dgm:pt>
    <dgm:pt modelId="{53F21560-2F16-4D1F-B498-C2FDB91872C0}" type="pres">
      <dgm:prSet presAssocID="{25D6EC34-FAC5-40D5-A108-DF9FBC8BC48D}" presName="tx1" presStyleLbl="revTx" presStyleIdx="1" presStyleCnt="5"/>
      <dgm:spPr/>
    </dgm:pt>
    <dgm:pt modelId="{D930E18B-A531-4ECE-80B4-1807A4A77E43}" type="pres">
      <dgm:prSet presAssocID="{25D6EC34-FAC5-40D5-A108-DF9FBC8BC48D}" presName="vert1" presStyleCnt="0"/>
      <dgm:spPr/>
    </dgm:pt>
    <dgm:pt modelId="{CCBF8CCF-DFAE-4CE9-A7FD-E162C056F643}" type="pres">
      <dgm:prSet presAssocID="{786F19C8-9E81-4657-91D6-62EC4F1C4F63}" presName="thickLine" presStyleLbl="alignNode1" presStyleIdx="2" presStyleCnt="5"/>
      <dgm:spPr/>
    </dgm:pt>
    <dgm:pt modelId="{AF316674-D640-430E-ABED-F0B2E10C66EE}" type="pres">
      <dgm:prSet presAssocID="{786F19C8-9E81-4657-91D6-62EC4F1C4F63}" presName="horz1" presStyleCnt="0"/>
      <dgm:spPr/>
    </dgm:pt>
    <dgm:pt modelId="{652BA140-656D-4DD5-B236-BD010440D916}" type="pres">
      <dgm:prSet presAssocID="{786F19C8-9E81-4657-91D6-62EC4F1C4F63}" presName="tx1" presStyleLbl="revTx" presStyleIdx="2" presStyleCnt="5"/>
      <dgm:spPr/>
    </dgm:pt>
    <dgm:pt modelId="{BA913D0B-5B11-4A4B-A5D6-922264B198C8}" type="pres">
      <dgm:prSet presAssocID="{786F19C8-9E81-4657-91D6-62EC4F1C4F63}" presName="vert1" presStyleCnt="0"/>
      <dgm:spPr/>
    </dgm:pt>
    <dgm:pt modelId="{B5F12B4F-9154-4388-A0F1-BDA8451514C0}" type="pres">
      <dgm:prSet presAssocID="{26EC9657-1773-4DD9-B073-52B173B4575C}" presName="thickLine" presStyleLbl="alignNode1" presStyleIdx="3" presStyleCnt="5"/>
      <dgm:spPr/>
    </dgm:pt>
    <dgm:pt modelId="{7473CE95-A7A2-423F-9A95-625EE9480776}" type="pres">
      <dgm:prSet presAssocID="{26EC9657-1773-4DD9-B073-52B173B4575C}" presName="horz1" presStyleCnt="0"/>
      <dgm:spPr/>
    </dgm:pt>
    <dgm:pt modelId="{7AFFC675-9926-45A3-9D5A-EF96A69FCAC0}" type="pres">
      <dgm:prSet presAssocID="{26EC9657-1773-4DD9-B073-52B173B4575C}" presName="tx1" presStyleLbl="revTx" presStyleIdx="3" presStyleCnt="5"/>
      <dgm:spPr/>
    </dgm:pt>
    <dgm:pt modelId="{E5CA26CA-DBA9-40EB-9F0A-8252E1AC38AA}" type="pres">
      <dgm:prSet presAssocID="{26EC9657-1773-4DD9-B073-52B173B4575C}" presName="vert1" presStyleCnt="0"/>
      <dgm:spPr/>
    </dgm:pt>
    <dgm:pt modelId="{FDB2E281-0AC8-4E15-ACE0-1A6474F4B3E8}" type="pres">
      <dgm:prSet presAssocID="{66589727-605C-4583-85A5-3C1B3AE08ADA}" presName="thickLine" presStyleLbl="alignNode1" presStyleIdx="4" presStyleCnt="5"/>
      <dgm:spPr/>
    </dgm:pt>
    <dgm:pt modelId="{915DF4D5-B0B8-40DA-BE4A-5C38CBFEBDCA}" type="pres">
      <dgm:prSet presAssocID="{66589727-605C-4583-85A5-3C1B3AE08ADA}" presName="horz1" presStyleCnt="0"/>
      <dgm:spPr/>
    </dgm:pt>
    <dgm:pt modelId="{1C3C3D81-B0C8-4FF9-8FC8-035CB2399417}" type="pres">
      <dgm:prSet presAssocID="{66589727-605C-4583-85A5-3C1B3AE08ADA}" presName="tx1" presStyleLbl="revTx" presStyleIdx="4" presStyleCnt="5"/>
      <dgm:spPr/>
    </dgm:pt>
    <dgm:pt modelId="{E5D28239-BF7B-4D6C-B473-18B66512A706}" type="pres">
      <dgm:prSet presAssocID="{66589727-605C-4583-85A5-3C1B3AE08ADA}" presName="vert1" presStyleCnt="0"/>
      <dgm:spPr/>
    </dgm:pt>
  </dgm:ptLst>
  <dgm:cxnLst>
    <dgm:cxn modelId="{B6A93E00-6FA1-463E-91CA-2D8CA0DA55BE}" type="presOf" srcId="{786F19C8-9E81-4657-91D6-62EC4F1C4F63}" destId="{652BA140-656D-4DD5-B236-BD010440D916}" srcOrd="0" destOrd="0" presId="urn:microsoft.com/office/officeart/2008/layout/LinedList"/>
    <dgm:cxn modelId="{6EC6EF12-B43B-4771-BB2E-F031FA3ACEA5}" srcId="{E4EBFC8D-0A4C-4CEB-9A5F-A5A1A28B9FFA}" destId="{25D6EC34-FAC5-40D5-A108-DF9FBC8BC48D}" srcOrd="1" destOrd="0" parTransId="{499BEA2E-71F1-41E5-8F82-01B6E7BA1269}" sibTransId="{B304B71B-8B09-4079-ADC0-43D884E46277}"/>
    <dgm:cxn modelId="{A27C3765-4464-4DE4-963D-DF81A3C1A479}" srcId="{E4EBFC8D-0A4C-4CEB-9A5F-A5A1A28B9FFA}" destId="{26EC9657-1773-4DD9-B073-52B173B4575C}" srcOrd="3" destOrd="0" parTransId="{B4BC5E63-BA63-4DDE-9252-C714E8A01E5C}" sibTransId="{460103F1-7BD5-40AA-988D-75B8628B9CB5}"/>
    <dgm:cxn modelId="{C0E11049-5452-4040-995E-B0EA3BACD73F}" type="presOf" srcId="{DD8EDD04-2DB8-41EC-A225-DC50EEFCD8E2}" destId="{DC3AA810-680E-467A-98EC-7431760ED85A}" srcOrd="0" destOrd="0" presId="urn:microsoft.com/office/officeart/2008/layout/LinedList"/>
    <dgm:cxn modelId="{59347892-7054-4F8D-A053-7C6CA3DC9C6D}" type="presOf" srcId="{25D6EC34-FAC5-40D5-A108-DF9FBC8BC48D}" destId="{53F21560-2F16-4D1F-B498-C2FDB91872C0}" srcOrd="0" destOrd="0" presId="urn:microsoft.com/office/officeart/2008/layout/LinedList"/>
    <dgm:cxn modelId="{E9C020AC-1433-49EA-8FB5-B3BB8229CD75}" srcId="{E4EBFC8D-0A4C-4CEB-9A5F-A5A1A28B9FFA}" destId="{DD8EDD04-2DB8-41EC-A225-DC50EEFCD8E2}" srcOrd="0" destOrd="0" parTransId="{35A05CEF-18B9-448A-B2CC-BBD8E479FE8C}" sibTransId="{85D86C3D-53E1-47AB-91F4-D9C2D25C2BCD}"/>
    <dgm:cxn modelId="{798019C0-47DC-43F1-ACB2-A485F46D7319}" type="presOf" srcId="{26EC9657-1773-4DD9-B073-52B173B4575C}" destId="{7AFFC675-9926-45A3-9D5A-EF96A69FCAC0}" srcOrd="0" destOrd="0" presId="urn:microsoft.com/office/officeart/2008/layout/LinedList"/>
    <dgm:cxn modelId="{25C36ACB-33CC-4279-BB65-70A4B56BC467}" srcId="{E4EBFC8D-0A4C-4CEB-9A5F-A5A1A28B9FFA}" destId="{786F19C8-9E81-4657-91D6-62EC4F1C4F63}" srcOrd="2" destOrd="0" parTransId="{4D102C09-3FBC-488A-9268-92ED7BE0E99C}" sibTransId="{FC2427AE-8941-40BE-86EC-155E9BC014D5}"/>
    <dgm:cxn modelId="{AD30AED5-BBA2-4EE4-9911-3857748F9978}" type="presOf" srcId="{66589727-605C-4583-85A5-3C1B3AE08ADA}" destId="{1C3C3D81-B0C8-4FF9-8FC8-035CB2399417}" srcOrd="0" destOrd="0" presId="urn:microsoft.com/office/officeart/2008/layout/LinedList"/>
    <dgm:cxn modelId="{514884ED-A9D2-4022-91C3-505E138587B9}" srcId="{E4EBFC8D-0A4C-4CEB-9A5F-A5A1A28B9FFA}" destId="{66589727-605C-4583-85A5-3C1B3AE08ADA}" srcOrd="4" destOrd="0" parTransId="{091A1A26-5550-498F-80E3-795319016921}" sibTransId="{1D2F351C-BCEF-4F1F-AB1C-6396C4753A4E}"/>
    <dgm:cxn modelId="{2DBD7FFA-9D1F-4537-9A3A-EF25AF5D4123}" type="presOf" srcId="{E4EBFC8D-0A4C-4CEB-9A5F-A5A1A28B9FFA}" destId="{8C6FFC81-7AD2-4E30-B515-452B74BD4608}" srcOrd="0" destOrd="0" presId="urn:microsoft.com/office/officeart/2008/layout/LinedList"/>
    <dgm:cxn modelId="{A7B3343C-983B-4F3E-A2BE-0D6F750D0675}" type="presParOf" srcId="{8C6FFC81-7AD2-4E30-B515-452B74BD4608}" destId="{590D3BF2-924D-4B31-8600-F78C03EE9511}" srcOrd="0" destOrd="0" presId="urn:microsoft.com/office/officeart/2008/layout/LinedList"/>
    <dgm:cxn modelId="{FE7E3E3B-C8CC-4CF8-821F-54E0EFA1EB50}" type="presParOf" srcId="{8C6FFC81-7AD2-4E30-B515-452B74BD4608}" destId="{53B8DFE2-A6DD-452E-BFE5-573B6FEA0BCF}" srcOrd="1" destOrd="0" presId="urn:microsoft.com/office/officeart/2008/layout/LinedList"/>
    <dgm:cxn modelId="{E6799E77-86E5-4DC0-B7E7-C0908DA160EE}" type="presParOf" srcId="{53B8DFE2-A6DD-452E-BFE5-573B6FEA0BCF}" destId="{DC3AA810-680E-467A-98EC-7431760ED85A}" srcOrd="0" destOrd="0" presId="urn:microsoft.com/office/officeart/2008/layout/LinedList"/>
    <dgm:cxn modelId="{CBA5CB5D-0BEE-4134-B5A1-E9774BA5D7EB}" type="presParOf" srcId="{53B8DFE2-A6DD-452E-BFE5-573B6FEA0BCF}" destId="{416633A1-6E9F-4B95-A876-B90046B4DE59}" srcOrd="1" destOrd="0" presId="urn:microsoft.com/office/officeart/2008/layout/LinedList"/>
    <dgm:cxn modelId="{98A37EF1-1D5E-474D-A02C-EB126C1C3E36}" type="presParOf" srcId="{8C6FFC81-7AD2-4E30-B515-452B74BD4608}" destId="{18D83961-D35B-4F1E-8409-B568FC74AC83}" srcOrd="2" destOrd="0" presId="urn:microsoft.com/office/officeart/2008/layout/LinedList"/>
    <dgm:cxn modelId="{090EB237-88E2-4473-AF3B-EDE488AF4787}" type="presParOf" srcId="{8C6FFC81-7AD2-4E30-B515-452B74BD4608}" destId="{9C34F7AE-84DC-4C29-860D-96CE65683516}" srcOrd="3" destOrd="0" presId="urn:microsoft.com/office/officeart/2008/layout/LinedList"/>
    <dgm:cxn modelId="{4414B210-3AF9-4432-AB0F-D785CEB8140C}" type="presParOf" srcId="{9C34F7AE-84DC-4C29-860D-96CE65683516}" destId="{53F21560-2F16-4D1F-B498-C2FDB91872C0}" srcOrd="0" destOrd="0" presId="urn:microsoft.com/office/officeart/2008/layout/LinedList"/>
    <dgm:cxn modelId="{DBEB7D86-A0C2-418D-8E4A-38BD9CA2E51D}" type="presParOf" srcId="{9C34F7AE-84DC-4C29-860D-96CE65683516}" destId="{D930E18B-A531-4ECE-80B4-1807A4A77E43}" srcOrd="1" destOrd="0" presId="urn:microsoft.com/office/officeart/2008/layout/LinedList"/>
    <dgm:cxn modelId="{3D5B33F5-BA40-43AD-AF75-2E8B47437F16}" type="presParOf" srcId="{8C6FFC81-7AD2-4E30-B515-452B74BD4608}" destId="{CCBF8CCF-DFAE-4CE9-A7FD-E162C056F643}" srcOrd="4" destOrd="0" presId="urn:microsoft.com/office/officeart/2008/layout/LinedList"/>
    <dgm:cxn modelId="{BC1720B6-7500-4C25-8F11-9822B0D8DC57}" type="presParOf" srcId="{8C6FFC81-7AD2-4E30-B515-452B74BD4608}" destId="{AF316674-D640-430E-ABED-F0B2E10C66EE}" srcOrd="5" destOrd="0" presId="urn:microsoft.com/office/officeart/2008/layout/LinedList"/>
    <dgm:cxn modelId="{33044032-7BD5-40AE-8B81-A0240250F546}" type="presParOf" srcId="{AF316674-D640-430E-ABED-F0B2E10C66EE}" destId="{652BA140-656D-4DD5-B236-BD010440D916}" srcOrd="0" destOrd="0" presId="urn:microsoft.com/office/officeart/2008/layout/LinedList"/>
    <dgm:cxn modelId="{D7B9A16A-1CBA-447A-9D67-EE879922948F}" type="presParOf" srcId="{AF316674-D640-430E-ABED-F0B2E10C66EE}" destId="{BA913D0B-5B11-4A4B-A5D6-922264B198C8}" srcOrd="1" destOrd="0" presId="urn:microsoft.com/office/officeart/2008/layout/LinedList"/>
    <dgm:cxn modelId="{73BC19B8-ACF6-40CC-AACF-C829D07AB2C0}" type="presParOf" srcId="{8C6FFC81-7AD2-4E30-B515-452B74BD4608}" destId="{B5F12B4F-9154-4388-A0F1-BDA8451514C0}" srcOrd="6" destOrd="0" presId="urn:microsoft.com/office/officeart/2008/layout/LinedList"/>
    <dgm:cxn modelId="{FB9E961A-318F-45FA-A57B-6ACF48EE15FC}" type="presParOf" srcId="{8C6FFC81-7AD2-4E30-B515-452B74BD4608}" destId="{7473CE95-A7A2-423F-9A95-625EE9480776}" srcOrd="7" destOrd="0" presId="urn:microsoft.com/office/officeart/2008/layout/LinedList"/>
    <dgm:cxn modelId="{DE05167F-6637-4E52-954D-076D80EDF01E}" type="presParOf" srcId="{7473CE95-A7A2-423F-9A95-625EE9480776}" destId="{7AFFC675-9926-45A3-9D5A-EF96A69FCAC0}" srcOrd="0" destOrd="0" presId="urn:microsoft.com/office/officeart/2008/layout/LinedList"/>
    <dgm:cxn modelId="{86BA54D2-951B-414F-86EF-43177884B52C}" type="presParOf" srcId="{7473CE95-A7A2-423F-9A95-625EE9480776}" destId="{E5CA26CA-DBA9-40EB-9F0A-8252E1AC38AA}" srcOrd="1" destOrd="0" presId="urn:microsoft.com/office/officeart/2008/layout/LinedList"/>
    <dgm:cxn modelId="{ADD4CC0A-994D-4613-8657-BDFB2B435060}" type="presParOf" srcId="{8C6FFC81-7AD2-4E30-B515-452B74BD4608}" destId="{FDB2E281-0AC8-4E15-ACE0-1A6474F4B3E8}" srcOrd="8" destOrd="0" presId="urn:microsoft.com/office/officeart/2008/layout/LinedList"/>
    <dgm:cxn modelId="{A453692C-3874-46EB-B4FE-67313D7C649F}" type="presParOf" srcId="{8C6FFC81-7AD2-4E30-B515-452B74BD4608}" destId="{915DF4D5-B0B8-40DA-BE4A-5C38CBFEBDCA}" srcOrd="9" destOrd="0" presId="urn:microsoft.com/office/officeart/2008/layout/LinedList"/>
    <dgm:cxn modelId="{1511783E-6B8F-4C6F-ACC3-8C22EBC6F823}" type="presParOf" srcId="{915DF4D5-B0B8-40DA-BE4A-5C38CBFEBDCA}" destId="{1C3C3D81-B0C8-4FF9-8FC8-035CB2399417}" srcOrd="0" destOrd="0" presId="urn:microsoft.com/office/officeart/2008/layout/LinedList"/>
    <dgm:cxn modelId="{6F0890DA-C2FF-4BAD-BD09-9680CA01E257}" type="presParOf" srcId="{915DF4D5-B0B8-40DA-BE4A-5C38CBFEBDCA}" destId="{E5D28239-BF7B-4D6C-B473-18B66512A70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96DF1D-314F-45D4-86B2-AB6FBC5F0D59}">
      <dsp:nvSpPr>
        <dsp:cNvPr id="0" name=""/>
        <dsp:cNvSpPr/>
      </dsp:nvSpPr>
      <dsp:spPr>
        <a:xfrm>
          <a:off x="1739973" y="0"/>
          <a:ext cx="1622406" cy="901337"/>
        </a:xfrm>
        <a:prstGeom prst="roundRect">
          <a:avLst>
            <a:gd name="adj" fmla="val 10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Dependent Variable</a:t>
          </a:r>
        </a:p>
      </dsp:txBody>
      <dsp:txXfrm>
        <a:off x="1766372" y="26399"/>
        <a:ext cx="1569608" cy="848539"/>
      </dsp:txXfrm>
    </dsp:sp>
    <dsp:sp modelId="{B573689E-3819-4577-9D75-3A46A69C8AD0}">
      <dsp:nvSpPr>
        <dsp:cNvPr id="0" name=""/>
        <dsp:cNvSpPr/>
      </dsp:nvSpPr>
      <dsp:spPr>
        <a:xfrm>
          <a:off x="4083449" y="0"/>
          <a:ext cx="1622406" cy="901337"/>
        </a:xfrm>
        <a:prstGeom prst="roundRect">
          <a:avLst>
            <a:gd name="adj" fmla="val 10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Independent Variable</a:t>
          </a:r>
        </a:p>
      </dsp:txBody>
      <dsp:txXfrm>
        <a:off x="4109848" y="26399"/>
        <a:ext cx="1569608" cy="848539"/>
      </dsp:txXfrm>
    </dsp:sp>
    <dsp:sp modelId="{374C1809-1EA5-4D2E-BFD1-A5FC6708FB79}">
      <dsp:nvSpPr>
        <dsp:cNvPr id="0" name=""/>
        <dsp:cNvSpPr/>
      </dsp:nvSpPr>
      <dsp:spPr>
        <a:xfrm>
          <a:off x="3384913" y="3830682"/>
          <a:ext cx="676002" cy="676002"/>
        </a:xfrm>
        <a:prstGeom prst="triangle">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8DD2FCFC-1C41-43E1-A0B3-A28668A90060}">
      <dsp:nvSpPr>
        <dsp:cNvPr id="0" name=""/>
        <dsp:cNvSpPr/>
      </dsp:nvSpPr>
      <dsp:spPr>
        <a:xfrm rot="240000">
          <a:off x="1694286" y="3541007"/>
          <a:ext cx="4057255" cy="283710"/>
        </a:xfrm>
        <a:prstGeom prst="rect">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C7C3CD88-6384-4A02-BB0A-35DB25AA333E}">
      <dsp:nvSpPr>
        <dsp:cNvPr id="0" name=""/>
        <dsp:cNvSpPr/>
      </dsp:nvSpPr>
      <dsp:spPr>
        <a:xfrm rot="240000">
          <a:off x="4134681" y="3029891"/>
          <a:ext cx="1610075" cy="556030"/>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Personal and Professional Growth</a:t>
          </a:r>
        </a:p>
      </dsp:txBody>
      <dsp:txXfrm>
        <a:off x="4161824" y="3057034"/>
        <a:ext cx="1555789" cy="501744"/>
      </dsp:txXfrm>
    </dsp:sp>
    <dsp:sp modelId="{466A9F63-A3DC-4D8A-B554-F48A272D0228}">
      <dsp:nvSpPr>
        <dsp:cNvPr id="0" name=""/>
        <dsp:cNvSpPr/>
      </dsp:nvSpPr>
      <dsp:spPr>
        <a:xfrm rot="240000">
          <a:off x="4179748" y="2435009"/>
          <a:ext cx="1610075" cy="556030"/>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Work Conditions</a:t>
          </a:r>
        </a:p>
      </dsp:txBody>
      <dsp:txXfrm>
        <a:off x="4206891" y="2462152"/>
        <a:ext cx="1555789" cy="501744"/>
      </dsp:txXfrm>
    </dsp:sp>
    <dsp:sp modelId="{20D96104-1164-4096-ADC1-52C5410983DD}">
      <dsp:nvSpPr>
        <dsp:cNvPr id="0" name=""/>
        <dsp:cNvSpPr/>
      </dsp:nvSpPr>
      <dsp:spPr>
        <a:xfrm rot="240000">
          <a:off x="4224815" y="1840126"/>
          <a:ext cx="1610075" cy="556030"/>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Job Security</a:t>
          </a:r>
        </a:p>
      </dsp:txBody>
      <dsp:txXfrm>
        <a:off x="4251958" y="1867269"/>
        <a:ext cx="1555789" cy="501744"/>
      </dsp:txXfrm>
    </dsp:sp>
    <dsp:sp modelId="{078D6C9E-93A3-4800-8E7F-601D3F92F1C1}">
      <dsp:nvSpPr>
        <dsp:cNvPr id="0" name=""/>
        <dsp:cNvSpPr/>
      </dsp:nvSpPr>
      <dsp:spPr>
        <a:xfrm rot="240000">
          <a:off x="4269882" y="1245244"/>
          <a:ext cx="1610075" cy="556030"/>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Remuneration and Benefits</a:t>
          </a:r>
        </a:p>
      </dsp:txBody>
      <dsp:txXfrm>
        <a:off x="4297025" y="1272387"/>
        <a:ext cx="1555789" cy="501744"/>
      </dsp:txXfrm>
    </dsp:sp>
    <dsp:sp modelId="{2FF2BCB7-EC38-4C56-8B3A-438FD3834DB4}">
      <dsp:nvSpPr>
        <dsp:cNvPr id="0" name=""/>
        <dsp:cNvSpPr/>
      </dsp:nvSpPr>
      <dsp:spPr>
        <a:xfrm rot="240000">
          <a:off x="1791205" y="2867650"/>
          <a:ext cx="1610075" cy="556030"/>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Employee Motivation</a:t>
          </a:r>
        </a:p>
      </dsp:txBody>
      <dsp:txXfrm>
        <a:off x="1818348" y="2894793"/>
        <a:ext cx="1555789" cy="5017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F4E8A0-295C-4F0F-867F-98E0DE46F124}">
      <dsp:nvSpPr>
        <dsp:cNvPr id="0" name=""/>
        <dsp:cNvSpPr/>
      </dsp:nvSpPr>
      <dsp:spPr>
        <a:xfrm>
          <a:off x="1469196" y="758117"/>
          <a:ext cx="2675732" cy="267573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C1F1BE-5710-4F95-884D-3CA655EA3D44}">
      <dsp:nvSpPr>
        <dsp:cNvPr id="0" name=""/>
        <dsp:cNvSpPr/>
      </dsp:nvSpPr>
      <dsp:spPr>
        <a:xfrm>
          <a:off x="1558298" y="847406"/>
          <a:ext cx="2497261" cy="2497154"/>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Result: Organization will be able to Achieve Desired Objectives in a given Environment</a:t>
          </a:r>
        </a:p>
      </dsp:txBody>
      <dsp:txXfrm>
        <a:off x="1915241" y="1204142"/>
        <a:ext cx="1783910" cy="17836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0D3BF2-924D-4B31-8600-F78C03EE9511}">
      <dsp:nvSpPr>
        <dsp:cNvPr id="0" name=""/>
        <dsp:cNvSpPr/>
      </dsp:nvSpPr>
      <dsp:spPr>
        <a:xfrm>
          <a:off x="0" y="630"/>
          <a:ext cx="12192000"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DC3AA810-680E-467A-98EC-7431760ED85A}">
      <dsp:nvSpPr>
        <dsp:cNvPr id="0" name=""/>
        <dsp:cNvSpPr/>
      </dsp:nvSpPr>
      <dsp:spPr>
        <a:xfrm>
          <a:off x="0" y="630"/>
          <a:ext cx="12192000" cy="1033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en-US" sz="1800" kern="1200" dirty="0"/>
            <a:t>The theory will get developed only when the actual issue at the workplace of an organization is resolved. </a:t>
          </a:r>
        </a:p>
      </dsp:txBody>
      <dsp:txXfrm>
        <a:off x="0" y="630"/>
        <a:ext cx="12192000" cy="1033210"/>
      </dsp:txXfrm>
    </dsp:sp>
    <dsp:sp modelId="{18D83961-D35B-4F1E-8409-B568FC74AC83}">
      <dsp:nvSpPr>
        <dsp:cNvPr id="0" name=""/>
        <dsp:cNvSpPr/>
      </dsp:nvSpPr>
      <dsp:spPr>
        <a:xfrm>
          <a:off x="0" y="1033840"/>
          <a:ext cx="12192000" cy="0"/>
        </a:xfrm>
        <a:prstGeom prst="line">
          <a:avLst/>
        </a:prstGeom>
        <a:gradFill rotWithShape="0">
          <a:gsLst>
            <a:gs pos="0">
              <a:schemeClr val="accent2">
                <a:hueOff val="-363841"/>
                <a:satOff val="-20982"/>
                <a:lumOff val="2157"/>
                <a:alphaOff val="0"/>
                <a:satMod val="103000"/>
                <a:lumMod val="102000"/>
                <a:tint val="94000"/>
              </a:schemeClr>
            </a:gs>
            <a:gs pos="50000">
              <a:schemeClr val="accent2">
                <a:hueOff val="-363841"/>
                <a:satOff val="-20982"/>
                <a:lumOff val="2157"/>
                <a:alphaOff val="0"/>
                <a:satMod val="110000"/>
                <a:lumMod val="100000"/>
                <a:shade val="100000"/>
              </a:schemeClr>
            </a:gs>
            <a:gs pos="100000">
              <a:schemeClr val="accent2">
                <a:hueOff val="-363841"/>
                <a:satOff val="-20982"/>
                <a:lumOff val="2157"/>
                <a:alphaOff val="0"/>
                <a:lumMod val="99000"/>
                <a:satMod val="120000"/>
                <a:shade val="78000"/>
              </a:schemeClr>
            </a:gs>
          </a:gsLst>
          <a:lin ang="5400000" scaled="0"/>
        </a:gradFill>
        <a:ln w="6350" cap="flat" cmpd="sng" algn="ctr">
          <a:solidFill>
            <a:schemeClr val="accent2">
              <a:hueOff val="-363841"/>
              <a:satOff val="-20982"/>
              <a:lumOff val="215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53F21560-2F16-4D1F-B498-C2FDB91872C0}">
      <dsp:nvSpPr>
        <dsp:cNvPr id="0" name=""/>
        <dsp:cNvSpPr/>
      </dsp:nvSpPr>
      <dsp:spPr>
        <a:xfrm>
          <a:off x="0" y="1033840"/>
          <a:ext cx="12192000" cy="1033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en-US" sz="1800" kern="1200" dirty="0"/>
            <a:t>For example, employees of a given organization are lacking motivation and there are no proper HR policies at the workplace that could resolve this issue. </a:t>
          </a:r>
        </a:p>
      </dsp:txBody>
      <dsp:txXfrm>
        <a:off x="0" y="1033840"/>
        <a:ext cx="12192000" cy="1033210"/>
      </dsp:txXfrm>
    </dsp:sp>
    <dsp:sp modelId="{CCBF8CCF-DFAE-4CE9-A7FD-E162C056F643}">
      <dsp:nvSpPr>
        <dsp:cNvPr id="0" name=""/>
        <dsp:cNvSpPr/>
      </dsp:nvSpPr>
      <dsp:spPr>
        <a:xfrm>
          <a:off x="0" y="2067050"/>
          <a:ext cx="12192000" cy="0"/>
        </a:xfrm>
        <a:prstGeom prst="line">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w="6350" cap="flat" cmpd="sng" algn="ctr">
          <a:solidFill>
            <a:schemeClr val="accent2">
              <a:hueOff val="-727682"/>
              <a:satOff val="-41964"/>
              <a:lumOff val="431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652BA140-656D-4DD5-B236-BD010440D916}">
      <dsp:nvSpPr>
        <dsp:cNvPr id="0" name=""/>
        <dsp:cNvSpPr/>
      </dsp:nvSpPr>
      <dsp:spPr>
        <a:xfrm>
          <a:off x="0" y="2067050"/>
          <a:ext cx="12192000" cy="1033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en-US" sz="1800" kern="1200" dirty="0"/>
            <a:t>The HR department on their research found this issue and hence now they are looking out for the solution in a given working environment (Meyers &amp; Van </a:t>
          </a:r>
          <a:r>
            <a:rPr lang="en-US" sz="1800" kern="1200" dirty="0" err="1"/>
            <a:t>Woerkom</a:t>
          </a:r>
          <a:r>
            <a:rPr lang="en-US" sz="1800" kern="1200" dirty="0"/>
            <a:t>, 2014). </a:t>
          </a:r>
        </a:p>
      </dsp:txBody>
      <dsp:txXfrm>
        <a:off x="0" y="2067050"/>
        <a:ext cx="12192000" cy="1033210"/>
      </dsp:txXfrm>
    </dsp:sp>
    <dsp:sp modelId="{B5F12B4F-9154-4388-A0F1-BDA8451514C0}">
      <dsp:nvSpPr>
        <dsp:cNvPr id="0" name=""/>
        <dsp:cNvSpPr/>
      </dsp:nvSpPr>
      <dsp:spPr>
        <a:xfrm>
          <a:off x="0" y="3100261"/>
          <a:ext cx="12192000" cy="0"/>
        </a:xfrm>
        <a:prstGeom prst="line">
          <a:avLst/>
        </a:prstGeom>
        <a:gradFill rotWithShape="0">
          <a:gsLst>
            <a:gs pos="0">
              <a:schemeClr val="accent2">
                <a:hueOff val="-1091522"/>
                <a:satOff val="-62946"/>
                <a:lumOff val="6471"/>
                <a:alphaOff val="0"/>
                <a:satMod val="103000"/>
                <a:lumMod val="102000"/>
                <a:tint val="94000"/>
              </a:schemeClr>
            </a:gs>
            <a:gs pos="50000">
              <a:schemeClr val="accent2">
                <a:hueOff val="-1091522"/>
                <a:satOff val="-62946"/>
                <a:lumOff val="6471"/>
                <a:alphaOff val="0"/>
                <a:satMod val="110000"/>
                <a:lumMod val="100000"/>
                <a:shade val="100000"/>
              </a:schemeClr>
            </a:gs>
            <a:gs pos="100000">
              <a:schemeClr val="accent2">
                <a:hueOff val="-1091522"/>
                <a:satOff val="-62946"/>
                <a:lumOff val="6471"/>
                <a:alphaOff val="0"/>
                <a:lumMod val="99000"/>
                <a:satMod val="120000"/>
                <a:shade val="78000"/>
              </a:schemeClr>
            </a:gs>
          </a:gsLst>
          <a:lin ang="5400000" scaled="0"/>
        </a:gradFill>
        <a:ln w="6350" cap="flat" cmpd="sng" algn="ctr">
          <a:solidFill>
            <a:schemeClr val="accent2">
              <a:hueOff val="-1091522"/>
              <a:satOff val="-62946"/>
              <a:lumOff val="6471"/>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AFFC675-9926-45A3-9D5A-EF96A69FCAC0}">
      <dsp:nvSpPr>
        <dsp:cNvPr id="0" name=""/>
        <dsp:cNvSpPr/>
      </dsp:nvSpPr>
      <dsp:spPr>
        <a:xfrm>
          <a:off x="0" y="3100261"/>
          <a:ext cx="12192000" cy="1033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en-US" sz="1800" kern="1200" dirty="0"/>
            <a:t>They can thereby conduct a theoretical research, gather data of the employees, look after the different types of motivation factors for all the employees, and then establish relation between the independent variable under study and dependent variables. </a:t>
          </a:r>
        </a:p>
      </dsp:txBody>
      <dsp:txXfrm>
        <a:off x="0" y="3100261"/>
        <a:ext cx="12192000" cy="1033210"/>
      </dsp:txXfrm>
    </dsp:sp>
    <dsp:sp modelId="{FDB2E281-0AC8-4E15-ACE0-1A6474F4B3E8}">
      <dsp:nvSpPr>
        <dsp:cNvPr id="0" name=""/>
        <dsp:cNvSpPr/>
      </dsp:nvSpPr>
      <dsp:spPr>
        <a:xfrm>
          <a:off x="0" y="4133471"/>
          <a:ext cx="12192000" cy="0"/>
        </a:xfrm>
        <a:prstGeom prst="line">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w="6350" cap="flat" cmpd="sng" algn="ctr">
          <a:solidFill>
            <a:schemeClr val="accent2">
              <a:hueOff val="-1455363"/>
              <a:satOff val="-83928"/>
              <a:lumOff val="862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C3C3D81-B0C8-4FF9-8FC8-035CB2399417}">
      <dsp:nvSpPr>
        <dsp:cNvPr id="0" name=""/>
        <dsp:cNvSpPr/>
      </dsp:nvSpPr>
      <dsp:spPr>
        <a:xfrm>
          <a:off x="0" y="4133471"/>
          <a:ext cx="12192000" cy="1033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en-US" sz="1800" kern="1200" dirty="0"/>
            <a:t>It will thereby allow the theorists to perform the experiment and thereby formulate the theory in a given working environment. </a:t>
          </a:r>
        </a:p>
      </dsp:txBody>
      <dsp:txXfrm>
        <a:off x="0" y="4133471"/>
        <a:ext cx="12192000" cy="1033210"/>
      </dsp:txXfrm>
    </dsp:sp>
  </dsp:spTree>
</dsp:drawing>
</file>

<file path=ppt/diagrams/layout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0FFCA9-CE6F-4428-BEC4-46BA0C347FFB}" type="datetimeFigureOut">
              <a:rPr lang="en-US" smtClean="0"/>
              <a:t>1/11/2019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B58A29-E19E-4CA3-B705-224BFACFF868}" type="slidenum">
              <a:rPr lang="en-US" smtClean="0"/>
              <a:t>‹#›</a:t>
            </a:fld>
            <a:endParaRPr lang="en-US"/>
          </a:p>
        </p:txBody>
      </p:sp>
    </p:spTree>
    <p:extLst>
      <p:ext uri="{BB962C8B-B14F-4D97-AF65-F5344CB8AC3E}">
        <p14:creationId xmlns:p14="http://schemas.microsoft.com/office/powerpoint/2010/main" val="316943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DC157C-75C7-4551-97A8-DAB2C1775EAC}" type="datetime1">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2634886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CAA0F5-B0F9-43D8-B213-F4A993438773}" type="datetime1">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2113410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9B3EDA-88F8-4845-8969-7F56E8523D59}" type="datetime1">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615759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EA99C-9D13-48F5-9787-D5A25A94D59D}" type="datetime1">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88248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982C208-0E2D-4512-A7C5-D245D3654964}" type="datetime1">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1649797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31899D8-8C73-4CF4-89BD-6E8170876E2C}" type="datetime1">
              <a:rPr lang="en-US" smtClean="0"/>
              <a:t>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3469880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9DA93E2-CA1E-4EC4-9454-71A528D89AF6}" type="datetime1">
              <a:rPr lang="en-US" smtClean="0"/>
              <a:t>1/11/2019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1664337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E8EC76A-9039-4292-B987-8B7AE724CB09}" type="datetime1">
              <a:rPr lang="en-US" smtClean="0"/>
              <a:t>1/11/2019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604195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C01254-A9D6-43D6-BF0A-AF45947C359F}" type="datetime1">
              <a:rPr lang="en-US" smtClean="0"/>
              <a:t>1/11/2019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1116150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CC5667-CADB-460C-AF4A-062F268666B4}" type="datetime1">
              <a:rPr lang="en-US" smtClean="0"/>
              <a:t>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2412183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9BE3B04-65FB-49E8-BB8A-27DC81AB666C}" type="datetime1">
              <a:rPr lang="en-US" smtClean="0"/>
              <a:t>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D8F9A-5E31-440A-8F8F-C8CEDC910C46}" type="slidenum">
              <a:rPr lang="en-US" smtClean="0"/>
              <a:t>‹#›</a:t>
            </a:fld>
            <a:endParaRPr lang="en-US"/>
          </a:p>
        </p:txBody>
      </p:sp>
    </p:spTree>
    <p:extLst>
      <p:ext uri="{BB962C8B-B14F-4D97-AF65-F5344CB8AC3E}">
        <p14:creationId xmlns:p14="http://schemas.microsoft.com/office/powerpoint/2010/main" val="2254242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0317B6-71F4-4610-8BA7-9A0BF39F3239}" type="datetime1">
              <a:rPr lang="en-US" smtClean="0"/>
              <a:t>1/11/2019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6D8F9A-5E31-440A-8F8F-C8CEDC910C46}" type="slidenum">
              <a:rPr lang="en-US" smtClean="0"/>
              <a:t>‹#›</a:t>
            </a:fld>
            <a:endParaRPr lang="en-US"/>
          </a:p>
        </p:txBody>
      </p:sp>
    </p:spTree>
    <p:extLst>
      <p:ext uri="{BB962C8B-B14F-4D97-AF65-F5344CB8AC3E}">
        <p14:creationId xmlns:p14="http://schemas.microsoft.com/office/powerpoint/2010/main" val="3730366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i="1" dirty="0"/>
              <a:t>Week-7: SI - Theory Development</a:t>
            </a:r>
            <a:endParaRPr lang="en-US" dirty="0"/>
          </a:p>
        </p:txBody>
      </p:sp>
      <p:sp>
        <p:nvSpPr>
          <p:cNvPr id="3" name="Subtitle 2"/>
          <p:cNvSpPr>
            <a:spLocks noGrp="1"/>
          </p:cNvSpPr>
          <p:nvPr>
            <p:ph type="subTitle" idx="1"/>
          </p:nvPr>
        </p:nvSpPr>
        <p:spPr>
          <a:xfrm>
            <a:off x="1524000" y="3602037"/>
            <a:ext cx="9144000" cy="2072369"/>
          </a:xfrm>
        </p:spPr>
        <p:txBody>
          <a:bodyPr>
            <a:normAutofit/>
          </a:bodyPr>
          <a:lstStyle/>
          <a:p>
            <a:r>
              <a:rPr lang="en-US" dirty="0"/>
              <a:t>Fredrick Wallace Sr.</a:t>
            </a:r>
          </a:p>
          <a:p>
            <a:r>
              <a:rPr lang="en-US" dirty="0"/>
              <a:t>Walden University</a:t>
            </a:r>
          </a:p>
          <a:p>
            <a:r>
              <a:rPr lang="en-US" dirty="0"/>
              <a:t>Augusto </a:t>
            </a:r>
            <a:r>
              <a:rPr lang="en-US" dirty="0" err="1"/>
              <a:t>Ferreros</a:t>
            </a:r>
            <a:endParaRPr lang="en-US" dirty="0"/>
          </a:p>
          <a:p>
            <a:r>
              <a:rPr lang="en-US" dirty="0"/>
              <a:t>January 09, 2019</a:t>
            </a:r>
          </a:p>
        </p:txBody>
      </p:sp>
      <p:sp>
        <p:nvSpPr>
          <p:cNvPr id="4" name="Slide Number Placeholder 3"/>
          <p:cNvSpPr>
            <a:spLocks noGrp="1"/>
          </p:cNvSpPr>
          <p:nvPr>
            <p:ph type="sldNum" sz="quarter" idx="12"/>
          </p:nvPr>
        </p:nvSpPr>
        <p:spPr/>
        <p:txBody>
          <a:bodyPr/>
          <a:lstStyle/>
          <a:p>
            <a:fld id="{9D6D8F9A-5E31-440A-8F8F-C8CEDC910C46}" type="slidenum">
              <a:rPr lang="en-US" smtClean="0"/>
              <a:t>1</a:t>
            </a:fld>
            <a:endParaRPr lang="en-US" dirty="0"/>
          </a:p>
        </p:txBody>
      </p:sp>
    </p:spTree>
    <p:extLst>
      <p:ext uri="{BB962C8B-B14F-4D97-AF65-F5344CB8AC3E}">
        <p14:creationId xmlns:p14="http://schemas.microsoft.com/office/powerpoint/2010/main" val="3078865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8641" y="71031"/>
            <a:ext cx="10816046" cy="6731453"/>
          </a:xfrm>
          <a:prstGeom prst="rect">
            <a:avLst/>
          </a:prstGeom>
        </p:spPr>
      </p:pic>
      <p:sp>
        <p:nvSpPr>
          <p:cNvPr id="5" name="Slide Number Placeholder 4"/>
          <p:cNvSpPr>
            <a:spLocks noGrp="1"/>
          </p:cNvSpPr>
          <p:nvPr>
            <p:ph type="sldNum" sz="quarter" idx="12"/>
          </p:nvPr>
        </p:nvSpPr>
        <p:spPr/>
        <p:txBody>
          <a:bodyPr/>
          <a:lstStyle/>
          <a:p>
            <a:fld id="{9D6D8F9A-5E31-440A-8F8F-C8CEDC910C46}" type="slidenum">
              <a:rPr lang="en-US" smtClean="0"/>
              <a:t>2</a:t>
            </a:fld>
            <a:endParaRPr lang="en-US" dirty="0"/>
          </a:p>
        </p:txBody>
      </p:sp>
    </p:spTree>
    <p:extLst>
      <p:ext uri="{BB962C8B-B14F-4D97-AF65-F5344CB8AC3E}">
        <p14:creationId xmlns:p14="http://schemas.microsoft.com/office/powerpoint/2010/main" val="1911020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for Theory Formulation</a:t>
            </a:r>
          </a:p>
        </p:txBody>
      </p:sp>
      <p:graphicFrame>
        <p:nvGraphicFramePr>
          <p:cNvPr id="4" name="Diagram 3"/>
          <p:cNvGraphicFramePr/>
          <p:nvPr>
            <p:extLst>
              <p:ext uri="{D42A27DB-BD31-4B8C-83A1-F6EECF244321}">
                <p14:modId xmlns:p14="http://schemas.microsoft.com/office/powerpoint/2010/main" val="737647739"/>
              </p:ext>
            </p:extLst>
          </p:nvPr>
        </p:nvGraphicFramePr>
        <p:xfrm>
          <a:off x="-130629" y="1946366"/>
          <a:ext cx="7445829" cy="45066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a:xfrm>
            <a:off x="6257109" y="3827417"/>
            <a:ext cx="1998617" cy="679269"/>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6" name="Rectangle 5"/>
          <p:cNvSpPr/>
          <p:nvPr/>
        </p:nvSpPr>
        <p:spPr>
          <a:xfrm>
            <a:off x="6352903" y="1744619"/>
            <a:ext cx="1432560" cy="2226250"/>
          </a:xfrm>
          <a:prstGeom prst="rect">
            <a:avLst/>
          </a:prstGeom>
        </p:spPr>
        <p:txBody>
          <a:bodyPr wrap="square">
            <a:spAutoFit/>
          </a:bodyPr>
          <a:lstStyle/>
          <a:p>
            <a:pPr algn="ctr">
              <a:lnSpc>
                <a:spcPct val="200000"/>
              </a:lnSpc>
              <a:spcAft>
                <a:spcPts val="800"/>
              </a:spcAft>
            </a:pPr>
            <a:r>
              <a:rPr lang="en-US" sz="1100" b="1" dirty="0">
                <a:latin typeface="Times New Roman" panose="02020603050405020304" pitchFamily="18" charset="0"/>
                <a:ea typeface="Calibri" panose="020F0502020204030204" pitchFamily="34" charset="0"/>
              </a:rPr>
              <a:t>Process</a:t>
            </a:r>
          </a:p>
          <a:p>
            <a:pPr algn="ctr">
              <a:lnSpc>
                <a:spcPct val="200000"/>
              </a:lnSpc>
              <a:spcAft>
                <a:spcPts val="800"/>
              </a:spcAft>
            </a:pPr>
            <a:r>
              <a:rPr lang="en-US" sz="1100" dirty="0">
                <a:latin typeface="Times New Roman" panose="02020603050405020304" pitchFamily="18" charset="0"/>
                <a:ea typeface="Calibri" panose="020F0502020204030204" pitchFamily="34" charset="0"/>
              </a:rPr>
              <a:t>Motivating Employees will lead to Completion of Tasks in the Organization</a:t>
            </a:r>
          </a:p>
        </p:txBody>
      </p:sp>
      <p:graphicFrame>
        <p:nvGraphicFramePr>
          <p:cNvPr id="7" name="Diagram 6"/>
          <p:cNvGraphicFramePr/>
          <p:nvPr>
            <p:extLst>
              <p:ext uri="{D42A27DB-BD31-4B8C-83A1-F6EECF244321}">
                <p14:modId xmlns:p14="http://schemas.microsoft.com/office/powerpoint/2010/main" val="2867569361"/>
              </p:ext>
            </p:extLst>
          </p:nvPr>
        </p:nvGraphicFramePr>
        <p:xfrm>
          <a:off x="7315200" y="1866310"/>
          <a:ext cx="5614126" cy="41919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Slide Number Placeholder 7"/>
          <p:cNvSpPr>
            <a:spLocks noGrp="1"/>
          </p:cNvSpPr>
          <p:nvPr>
            <p:ph type="sldNum" sz="quarter" idx="12"/>
          </p:nvPr>
        </p:nvSpPr>
        <p:spPr/>
        <p:txBody>
          <a:bodyPr/>
          <a:lstStyle/>
          <a:p>
            <a:fld id="{9D6D8F9A-5E31-440A-8F8F-C8CEDC910C46}" type="slidenum">
              <a:rPr lang="en-US" smtClean="0"/>
              <a:t>3</a:t>
            </a:fld>
            <a:endParaRPr lang="en-US" dirty="0"/>
          </a:p>
        </p:txBody>
      </p:sp>
    </p:spTree>
    <p:extLst>
      <p:ext uri="{BB962C8B-B14F-4D97-AF65-F5344CB8AC3E}">
        <p14:creationId xmlns:p14="http://schemas.microsoft.com/office/powerpoint/2010/main" val="3592817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Establishing Connection between an Issue and a Basic Model</a:t>
            </a:r>
            <a:endParaRPr lang="en-US" dirty="0"/>
          </a:p>
        </p:txBody>
      </p:sp>
      <p:graphicFrame>
        <p:nvGraphicFramePr>
          <p:cNvPr id="4" name="Diagram 3"/>
          <p:cNvGraphicFramePr/>
          <p:nvPr>
            <p:extLst>
              <p:ext uri="{D42A27DB-BD31-4B8C-83A1-F6EECF244321}">
                <p14:modId xmlns:p14="http://schemas.microsoft.com/office/powerpoint/2010/main" val="2702477734"/>
              </p:ext>
            </p:extLst>
          </p:nvPr>
        </p:nvGraphicFramePr>
        <p:xfrm>
          <a:off x="0" y="1690688"/>
          <a:ext cx="12192000" cy="5167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9D6D8F9A-5E31-440A-8F8F-C8CEDC910C46}" type="slidenum">
              <a:rPr lang="en-US" smtClean="0"/>
              <a:t>4</a:t>
            </a:fld>
            <a:endParaRPr lang="en-US"/>
          </a:p>
        </p:txBody>
      </p:sp>
    </p:spTree>
    <p:extLst>
      <p:ext uri="{BB962C8B-B14F-4D97-AF65-F5344CB8AC3E}">
        <p14:creationId xmlns:p14="http://schemas.microsoft.com/office/powerpoint/2010/main" val="18267061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218</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Week-7: SI - Theory Development</vt:lpstr>
      <vt:lpstr>PowerPoint Presentation</vt:lpstr>
      <vt:lpstr>Process for Theory Formulation</vt:lpstr>
      <vt:lpstr>Establishing Connection between an Issue and a Basic Model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Week-7: SI - Theory Development</dc:title>
  <dc:creator>Lenovo</dc:creator>
  <cp:lastModifiedBy>Admin</cp:lastModifiedBy>
  <cp:revision>2</cp:revision>
  <dcterms:created xsi:type="dcterms:W3CDTF">2019-01-08T09:42:33Z</dcterms:created>
  <dcterms:modified xsi:type="dcterms:W3CDTF">2019-01-12T03:47:16Z</dcterms:modified>
</cp:coreProperties>
</file>