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9F31-6A2C-4144-B79D-0BC67863875C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56A13-7096-4787-A602-D9C91E12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Case Study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 sure to review before beginning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Environment</a:t>
            </a:r>
            <a:br>
              <a:rPr lang="en-US" dirty="0" smtClean="0"/>
            </a:br>
            <a:r>
              <a:rPr lang="en-US" dirty="0" smtClean="0"/>
              <a:t>Table 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 Styles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Procedures or other not 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 location, example </a:t>
                      </a:r>
                    </a:p>
                    <a:p>
                      <a:r>
                        <a:rPr lang="en-US" dirty="0" smtClean="0"/>
                        <a:t>R &amp; D Lab, Building 1</a:t>
                      </a:r>
                    </a:p>
                    <a:p>
                      <a:r>
                        <a:rPr lang="en-US" dirty="0" smtClean="0"/>
                        <a:t>Then list hazards you 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Managers</a:t>
                      </a:r>
                    </a:p>
                    <a:p>
                      <a:r>
                        <a:rPr lang="en-US" dirty="0" smtClean="0"/>
                        <a:t>Are not following rules for safety (example)</a:t>
                      </a:r>
                    </a:p>
                    <a:p>
                      <a:r>
                        <a:rPr lang="en-US" dirty="0" smtClean="0"/>
                        <a:t>How they interact with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that are involved with your audit Example:  R &amp; D employees, R &amp; D Manager, VP R &amp; D and what each role is in OSH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 &amp; D employees are not wearing protective eye goggles --Example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 you need to add a column for whatever else, please do so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Health and Safety Strategic Plan for (your organization)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&amp; D HEAD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Create policy for protective equipment and disciplinary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R &amp; D labs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Within one week; then team meetings on a weekly basis to train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 the training results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add your one to two pages (can be single spaced) executive summary.</a:t>
            </a:r>
          </a:p>
          <a:p>
            <a:endParaRPr lang="en-US" dirty="0" smtClean="0"/>
          </a:p>
          <a:p>
            <a:r>
              <a:rPr lang="en-US" dirty="0" smtClean="0"/>
              <a:t>Add any references, interview sources.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Example Case Study Format</vt:lpstr>
      <vt:lpstr>Work Environment Table I</vt:lpstr>
      <vt:lpstr>Occupational Health and Safety Strategic Plan for (your organization)</vt:lpstr>
      <vt:lpstr>Executive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Case Study Format</dc:title>
  <dc:creator>Admin</dc:creator>
  <cp:lastModifiedBy>Saeed</cp:lastModifiedBy>
  <cp:revision>4</cp:revision>
  <dcterms:created xsi:type="dcterms:W3CDTF">2014-11-18T14:13:33Z</dcterms:created>
  <dcterms:modified xsi:type="dcterms:W3CDTF">2015-08-23T09:57:14Z</dcterms:modified>
</cp:coreProperties>
</file>