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57" r:id="rId4"/>
    <p:sldId id="258" r:id="rId5"/>
    <p:sldId id="260" r:id="rId6"/>
    <p:sldId id="259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6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3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8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1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4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9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1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8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5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6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83DCC-8469-4FDF-AF82-BAA4CEDE8AA4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C8D52-6BFF-47D1-840B-BEC67919B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8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Professional Success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Jessica Panchal</a:t>
            </a:r>
          </a:p>
          <a:p>
            <a:pPr marL="0" indent="0" algn="ctr">
              <a:buNone/>
            </a:pPr>
            <a:r>
              <a:rPr lang="en-US" dirty="0" smtClean="0"/>
              <a:t>Golden Gate University</a:t>
            </a:r>
          </a:p>
          <a:p>
            <a:pPr marL="0" indent="0" algn="ctr">
              <a:buNone/>
            </a:pPr>
            <a:r>
              <a:rPr lang="en-US" dirty="0" smtClean="0"/>
              <a:t>UGP 10.C2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08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vision comes from influence from my background. Being raised in a great household that is also financially stable and educated has made me the person I am today. </a:t>
            </a:r>
          </a:p>
          <a:p>
            <a:pPr marL="0" indent="0">
              <a:buNone/>
            </a:pPr>
            <a:r>
              <a:rPr lang="en-US" dirty="0" smtClean="0"/>
              <a:t>I am someone who will never give up on education, financial stability, security,  and last but not least my family . I strive to be a person who is well rounded. Someone who can help others before oneself. To be honest, kind, caring and hold integrity throughout my life long journey. I am a person who has values and morals due to a loving family. Ultimately I am trying to be the best person I can 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9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I am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my background and experience I am pursuing a degree in business management. Also through the self-assessment test we took my strongest skill are decisiveness, conflict tolerant, compromising and great at delegating. So based off of that I have decided to obtain a job within management.</a:t>
            </a:r>
          </a:p>
          <a:p>
            <a:r>
              <a:rPr lang="en-US" dirty="0" smtClean="0"/>
              <a:t>Currently working as a marketing consultant at Clift Hotel.</a:t>
            </a:r>
          </a:p>
          <a:p>
            <a:r>
              <a:rPr lang="en-US" dirty="0" smtClean="0"/>
              <a:t>I am also one of three managers of a hotel within the central coast.</a:t>
            </a:r>
          </a:p>
          <a:p>
            <a:r>
              <a:rPr lang="en-US" dirty="0" smtClean="0"/>
              <a:t>As of now, I have also joined a few academic clubs in order to widen my professional network.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7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Goal: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like to work for a great management company with great career benefits and possibilities of promotion. Within the management path I have chosen I would like to obtain a position as a project manager after graduation. I will work for a few years to gain more work experience.  There after I am considering to pursue my MBA and hopefully a job promotion will come along when I receive my masters.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7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Cultural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Perseverance </a:t>
            </a:r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Loyal</a:t>
            </a:r>
          </a:p>
          <a:p>
            <a:r>
              <a:rPr lang="en-US" dirty="0" smtClean="0"/>
              <a:t>Being Helpful</a:t>
            </a:r>
          </a:p>
          <a:p>
            <a:r>
              <a:rPr lang="en-US" dirty="0" smtClean="0"/>
              <a:t>Persistence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Strategic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38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Interests, Abilities and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Decisiveness</a:t>
            </a:r>
          </a:p>
          <a:p>
            <a:r>
              <a:rPr lang="en-US" dirty="0" smtClean="0"/>
              <a:t>Conflict Tolerance</a:t>
            </a:r>
          </a:p>
          <a:p>
            <a:r>
              <a:rPr lang="en-US" dirty="0" smtClean="0"/>
              <a:t>Compromising</a:t>
            </a:r>
          </a:p>
          <a:p>
            <a:r>
              <a:rPr lang="en-US" dirty="0" smtClean="0"/>
              <a:t>Helpful</a:t>
            </a:r>
          </a:p>
          <a:p>
            <a:r>
              <a:rPr lang="en-US" dirty="0" smtClean="0"/>
              <a:t>Persuasive</a:t>
            </a:r>
          </a:p>
          <a:p>
            <a:r>
              <a:rPr lang="en-US" dirty="0" smtClean="0"/>
              <a:t>Organizational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5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Development: Steps, Strategies and motivators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development steps</a:t>
            </a:r>
          </a:p>
          <a:p>
            <a:pPr marL="0" indent="0">
              <a:buNone/>
            </a:pPr>
            <a:r>
              <a:rPr lang="en-US" dirty="0" smtClean="0"/>
              <a:t>	-Receiving my BA, lining up a job within a tech or business based 	 company, and eventually pursing my MBA.</a:t>
            </a:r>
          </a:p>
          <a:p>
            <a:r>
              <a:rPr lang="en-US" dirty="0" smtClean="0"/>
              <a:t>Discovered motivators</a:t>
            </a:r>
          </a:p>
          <a:p>
            <a:pPr marL="0" indent="0">
              <a:buNone/>
            </a:pPr>
            <a:r>
              <a:rPr lang="en-US" dirty="0" smtClean="0"/>
              <a:t>	-Financial gain, security, positioning and last but not least paid 	  	 vacations.</a:t>
            </a:r>
          </a:p>
          <a:p>
            <a:r>
              <a:rPr lang="en-US" dirty="0" smtClean="0"/>
              <a:t>Professional network strategies and activities</a:t>
            </a:r>
          </a:p>
          <a:p>
            <a:pPr marL="0" indent="0">
              <a:buNone/>
            </a:pPr>
            <a:r>
              <a:rPr lang="en-US" dirty="0" smtClean="0"/>
              <a:t>	-LinkedIn, career builder, clubs, current job, social events and my 	 professional network.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4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UGP 10.C2 has given me a clear understanding of what I would like to do with my business degree. I have a sense of direction after taking this course and a better pathway to my success. Everything I have learned from week 1 till today has created a very clear image for me. Going through planned happenstance, work-life balance, learning my strengths and skills, business articles, learning strategies and many more material has helped me out tremendously. Due to UGP 10 I have truly realized a business degree is the best option for me, since I have the skills of management in order to succeed and reach my end goal!</a:t>
            </a:r>
          </a:p>
        </p:txBody>
      </p:sp>
    </p:spTree>
    <p:extLst>
      <p:ext uri="{BB962C8B-B14F-4D97-AF65-F5344CB8AC3E}">
        <p14:creationId xmlns:p14="http://schemas.microsoft.com/office/powerpoint/2010/main" val="372280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687" y="265756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5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473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Professional Success Plan</vt:lpstr>
      <vt:lpstr>My Vision</vt:lpstr>
      <vt:lpstr>Where I am now?</vt:lpstr>
      <vt:lpstr>My Goal:</vt:lpstr>
      <vt:lpstr>My Cultural Factors</vt:lpstr>
      <vt:lpstr>Interests, Abilities and Strengths</vt:lpstr>
      <vt:lpstr>Professional Development: Steps, Strategies and motivators</vt:lpstr>
      <vt:lpstr>Conclusion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Panchal</dc:creator>
  <cp:lastModifiedBy>Jessica Panchal</cp:lastModifiedBy>
  <cp:revision>16</cp:revision>
  <dcterms:created xsi:type="dcterms:W3CDTF">2015-10-20T19:42:32Z</dcterms:created>
  <dcterms:modified xsi:type="dcterms:W3CDTF">2015-10-21T00:27:17Z</dcterms:modified>
</cp:coreProperties>
</file>